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75" r:id="rId5"/>
    <p:sldId id="263" r:id="rId6"/>
    <p:sldId id="281" r:id="rId7"/>
    <p:sldId id="282" r:id="rId8"/>
    <p:sldId id="280" r:id="rId9"/>
    <p:sldId id="278" r:id="rId10"/>
    <p:sldId id="272" r:id="rId11"/>
    <p:sldId id="276" r:id="rId12"/>
    <p:sldId id="259" r:id="rId13"/>
    <p:sldId id="265" r:id="rId14"/>
    <p:sldId id="266" r:id="rId15"/>
    <p:sldId id="279" r:id="rId16"/>
    <p:sldId id="277" r:id="rId17"/>
    <p:sldId id="260" r:id="rId18"/>
    <p:sldId id="273" r:id="rId19"/>
    <p:sldId id="274" r:id="rId20"/>
    <p:sldId id="267" r:id="rId21"/>
    <p:sldId id="261" r:id="rId22"/>
    <p:sldId id="271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ira Code" panose="020B0809050000020004" pitchFamily="49" charset="0"/>
      <p:regular r:id="rId29"/>
      <p:bold r:id="rId30"/>
    </p:embeddedFont>
    <p:embeddedFont>
      <p:font typeface="Fira Sans" panose="020B0503050000020004" pitchFamily="34" charset="0"/>
      <p:regular r:id="rId31"/>
      <p:bold r:id="rId32"/>
      <p:italic r:id="rId33"/>
      <p:boldItalic r:id="rId34"/>
    </p:embeddedFont>
    <p:embeddedFont>
      <p:font typeface="Fira Sans Condensed" panose="020B0503050000020004" pitchFamily="34" charset="0"/>
      <p:regular r:id="rId35"/>
      <p:bold r:id="rId36"/>
      <p:italic r:id="rId37"/>
      <p:boldItalic r:id="rId38"/>
    </p:embeddedFont>
    <p:embeddedFont>
      <p:font typeface="Fira Sans Light" panose="020B0403050000020004" pitchFamily="34" charset="0"/>
      <p:regular r:id="rId39"/>
      <p:italic r:id="rId40"/>
    </p:embeddedFont>
    <p:embeddedFont>
      <p:font typeface="Fira Sans SemiBold" panose="020B0503050000020004" pitchFamily="34" charset="0"/>
      <p:regular r:id="rId41"/>
      <p:bold r:id="rId42"/>
      <p:italic r:id="rId43"/>
      <p:boldItalic r:id="rId44"/>
    </p:embeddedFont>
    <p:embeddedFont>
      <p:font typeface="Open Sans ExtraBold" panose="020B0606030504020204" pitchFamily="34" charset="0"/>
      <p:bold r:id="rId45"/>
      <p:italic r:id="rId46"/>
      <p:boldItalic r:id="rId47"/>
    </p:embeddedFont>
    <p:embeddedFont>
      <p:font typeface="Open Sans Light" panose="020B0306030504020204" pitchFamily="34" charset="0"/>
      <p:regular r:id="rId48"/>
      <p:italic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mily Beam" initials="EB" lastIdx="1" clrIdx="0">
    <p:extLst>
      <p:ext uri="{19B8F6BF-5375-455C-9EA6-DF929625EA0E}">
        <p15:presenceInfo xmlns:p15="http://schemas.microsoft.com/office/powerpoint/2012/main" userId="S::ebeam@uvm.edu::936d34b1-6a49-4345-ae02-8326dc81bf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63C2"/>
    <a:srgbClr val="021639"/>
    <a:srgbClr val="0B3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C908BD-8426-8C49-8C7A-52F7FEE5E4F5}" v="10" dt="2021-04-08T00:12:41.3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6197"/>
  </p:normalViewPr>
  <p:slideViewPr>
    <p:cSldViewPr snapToGrid="0" snapToObjects="1">
      <p:cViewPr varScale="1">
        <p:scale>
          <a:sx n="114" d="100"/>
          <a:sy n="114" d="100"/>
        </p:scale>
        <p:origin x="3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commentAuthors" Target="commentAuthors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y Beam" userId="936d34b1-6a49-4345-ae02-8326dc81bf0d" providerId="ADAL" clId="{0CC908BD-8426-8C49-8C7A-52F7FEE5E4F5}"/>
    <pc:docChg chg="undo redo custSel addSld delSld modSld modMainMaster">
      <pc:chgData name="Emily Beam" userId="936d34b1-6a49-4345-ae02-8326dc81bf0d" providerId="ADAL" clId="{0CC908BD-8426-8C49-8C7A-52F7FEE5E4F5}" dt="2021-04-08T00:13:39.713" v="2758"/>
      <pc:docMkLst>
        <pc:docMk/>
      </pc:docMkLst>
      <pc:sldChg chg="modSp mod">
        <pc:chgData name="Emily Beam" userId="936d34b1-6a49-4345-ae02-8326dc81bf0d" providerId="ADAL" clId="{0CC908BD-8426-8C49-8C7A-52F7FEE5E4F5}" dt="2021-04-07T21:45:35.500" v="346" actId="115"/>
        <pc:sldMkLst>
          <pc:docMk/>
          <pc:sldMk cId="2159556872" sldId="256"/>
        </pc:sldMkLst>
        <pc:spChg chg="mod">
          <ac:chgData name="Emily Beam" userId="936d34b1-6a49-4345-ae02-8326dc81bf0d" providerId="ADAL" clId="{0CC908BD-8426-8C49-8C7A-52F7FEE5E4F5}" dt="2021-04-07T21:41:19.633" v="1" actId="20577"/>
          <ac:spMkLst>
            <pc:docMk/>
            <pc:sldMk cId="2159556872" sldId="256"/>
            <ac:spMk id="2" creationId="{A2E40388-424E-2B4D-9AEA-26210446B135}"/>
          </ac:spMkLst>
        </pc:spChg>
        <pc:spChg chg="mod">
          <ac:chgData name="Emily Beam" userId="936d34b1-6a49-4345-ae02-8326dc81bf0d" providerId="ADAL" clId="{0CC908BD-8426-8C49-8C7A-52F7FEE5E4F5}" dt="2021-04-07T21:45:35.500" v="346" actId="115"/>
          <ac:spMkLst>
            <pc:docMk/>
            <pc:sldMk cId="2159556872" sldId="256"/>
            <ac:spMk id="3" creationId="{7D243901-F48D-5540-96DE-5179AEF4F59A}"/>
          </ac:spMkLst>
        </pc:spChg>
      </pc:sldChg>
      <pc:sldChg chg="modSp mod">
        <pc:chgData name="Emily Beam" userId="936d34b1-6a49-4345-ae02-8326dc81bf0d" providerId="ADAL" clId="{0CC908BD-8426-8C49-8C7A-52F7FEE5E4F5}" dt="2021-04-07T21:41:39.583" v="83" actId="20577"/>
        <pc:sldMkLst>
          <pc:docMk/>
          <pc:sldMk cId="2602071218" sldId="257"/>
        </pc:sldMkLst>
        <pc:spChg chg="mod">
          <ac:chgData name="Emily Beam" userId="936d34b1-6a49-4345-ae02-8326dc81bf0d" providerId="ADAL" clId="{0CC908BD-8426-8C49-8C7A-52F7FEE5E4F5}" dt="2021-04-07T21:41:27.645" v="28" actId="20577"/>
          <ac:spMkLst>
            <pc:docMk/>
            <pc:sldMk cId="2602071218" sldId="257"/>
            <ac:spMk id="2" creationId="{6385DB34-CAC2-B249-BD7C-A155028A7567}"/>
          </ac:spMkLst>
        </pc:spChg>
        <pc:spChg chg="mod">
          <ac:chgData name="Emily Beam" userId="936d34b1-6a49-4345-ae02-8326dc81bf0d" providerId="ADAL" clId="{0CC908BD-8426-8C49-8C7A-52F7FEE5E4F5}" dt="2021-04-07T21:41:39.583" v="83" actId="20577"/>
          <ac:spMkLst>
            <pc:docMk/>
            <pc:sldMk cId="2602071218" sldId="257"/>
            <ac:spMk id="3" creationId="{DCDCC683-088B-4D44-84B0-9B5645C289E3}"/>
          </ac:spMkLst>
        </pc:spChg>
      </pc:sldChg>
      <pc:sldChg chg="modSp mod">
        <pc:chgData name="Emily Beam" userId="936d34b1-6a49-4345-ae02-8326dc81bf0d" providerId="ADAL" clId="{0CC908BD-8426-8C49-8C7A-52F7FEE5E4F5}" dt="2021-04-07T23:55:27.337" v="754" actId="27636"/>
        <pc:sldMkLst>
          <pc:docMk/>
          <pc:sldMk cId="3943486522" sldId="258"/>
        </pc:sldMkLst>
        <pc:spChg chg="mod">
          <ac:chgData name="Emily Beam" userId="936d34b1-6a49-4345-ae02-8326dc81bf0d" providerId="ADAL" clId="{0CC908BD-8426-8C49-8C7A-52F7FEE5E4F5}" dt="2021-04-07T23:55:27.337" v="754" actId="27636"/>
          <ac:spMkLst>
            <pc:docMk/>
            <pc:sldMk cId="3943486522" sldId="258"/>
            <ac:spMk id="3" creationId="{A75C5D22-78DD-9841-90ED-539572E5E505}"/>
          </ac:spMkLst>
        </pc:spChg>
      </pc:sldChg>
      <pc:sldChg chg="addSp delSp modSp mod">
        <pc:chgData name="Emily Beam" userId="936d34b1-6a49-4345-ae02-8326dc81bf0d" providerId="ADAL" clId="{0CC908BD-8426-8C49-8C7A-52F7FEE5E4F5}" dt="2021-04-08T00:13:39.713" v="2758"/>
        <pc:sldMkLst>
          <pc:docMk/>
          <pc:sldMk cId="2705364967" sldId="259"/>
        </pc:sldMkLst>
        <pc:spChg chg="mod">
          <ac:chgData name="Emily Beam" userId="936d34b1-6a49-4345-ae02-8326dc81bf0d" providerId="ADAL" clId="{0CC908BD-8426-8C49-8C7A-52F7FEE5E4F5}" dt="2021-04-07T23:59:37.343" v="1263" actId="12"/>
          <ac:spMkLst>
            <pc:docMk/>
            <pc:sldMk cId="2705364967" sldId="259"/>
            <ac:spMk id="3" creationId="{70ADB09C-78BD-8F42-B6F8-3A0B008EF357}"/>
          </ac:spMkLst>
        </pc:spChg>
        <pc:spChg chg="add del mod">
          <ac:chgData name="Emily Beam" userId="936d34b1-6a49-4345-ae02-8326dc81bf0d" providerId="ADAL" clId="{0CC908BD-8426-8C49-8C7A-52F7FEE5E4F5}" dt="2021-04-08T00:13:39.713" v="2758"/>
          <ac:spMkLst>
            <pc:docMk/>
            <pc:sldMk cId="2705364967" sldId="259"/>
            <ac:spMk id="4" creationId="{3F78408C-290E-DF4D-8233-015CE515058E}"/>
          </ac:spMkLst>
        </pc:spChg>
        <pc:spChg chg="add del mod">
          <ac:chgData name="Emily Beam" userId="936d34b1-6a49-4345-ae02-8326dc81bf0d" providerId="ADAL" clId="{0CC908BD-8426-8C49-8C7A-52F7FEE5E4F5}" dt="2021-04-07T21:45:22.704" v="345"/>
          <ac:spMkLst>
            <pc:docMk/>
            <pc:sldMk cId="2705364967" sldId="259"/>
            <ac:spMk id="4" creationId="{A6FECFF7-5D7A-A048-A124-294595168DF4}"/>
          </ac:spMkLst>
        </pc:spChg>
      </pc:sldChg>
      <pc:sldChg chg="modSp mod">
        <pc:chgData name="Emily Beam" userId="936d34b1-6a49-4345-ae02-8326dc81bf0d" providerId="ADAL" clId="{0CC908BD-8426-8C49-8C7A-52F7FEE5E4F5}" dt="2021-04-08T00:00:16.969" v="1269" actId="2711"/>
        <pc:sldMkLst>
          <pc:docMk/>
          <pc:sldMk cId="319647815" sldId="260"/>
        </pc:sldMkLst>
        <pc:spChg chg="mod">
          <ac:chgData name="Emily Beam" userId="936d34b1-6a49-4345-ae02-8326dc81bf0d" providerId="ADAL" clId="{0CC908BD-8426-8C49-8C7A-52F7FEE5E4F5}" dt="2021-04-08T00:00:16.969" v="1269" actId="2711"/>
          <ac:spMkLst>
            <pc:docMk/>
            <pc:sldMk cId="319647815" sldId="260"/>
            <ac:spMk id="3" creationId="{70ADB09C-78BD-8F42-B6F8-3A0B008EF357}"/>
          </ac:spMkLst>
        </pc:spChg>
        <pc:spChg chg="mod">
          <ac:chgData name="Emily Beam" userId="936d34b1-6a49-4345-ae02-8326dc81bf0d" providerId="ADAL" clId="{0CC908BD-8426-8C49-8C7A-52F7FEE5E4F5}" dt="2021-04-07T21:43:24.627" v="207" actId="20577"/>
          <ac:spMkLst>
            <pc:docMk/>
            <pc:sldMk cId="319647815" sldId="260"/>
            <ac:spMk id="5" creationId="{5780EE17-F86A-5C42-A943-6B4E949BF90A}"/>
          </ac:spMkLst>
        </pc:spChg>
      </pc:sldChg>
      <pc:sldChg chg="modSp mod">
        <pc:chgData name="Emily Beam" userId="936d34b1-6a49-4345-ae02-8326dc81bf0d" providerId="ADAL" clId="{0CC908BD-8426-8C49-8C7A-52F7FEE5E4F5}" dt="2021-04-08T00:13:03.228" v="2755" actId="1076"/>
        <pc:sldMkLst>
          <pc:docMk/>
          <pc:sldMk cId="2409957482" sldId="261"/>
        </pc:sldMkLst>
        <pc:spChg chg="mod">
          <ac:chgData name="Emily Beam" userId="936d34b1-6a49-4345-ae02-8326dc81bf0d" providerId="ADAL" clId="{0CC908BD-8426-8C49-8C7A-52F7FEE5E4F5}" dt="2021-04-08T00:13:00.410" v="2754" actId="20577"/>
          <ac:spMkLst>
            <pc:docMk/>
            <pc:sldMk cId="2409957482" sldId="261"/>
            <ac:spMk id="3" creationId="{70ADB09C-78BD-8F42-B6F8-3A0B008EF357}"/>
          </ac:spMkLst>
        </pc:spChg>
        <pc:spChg chg="mod">
          <ac:chgData name="Emily Beam" userId="936d34b1-6a49-4345-ae02-8326dc81bf0d" providerId="ADAL" clId="{0CC908BD-8426-8C49-8C7A-52F7FEE5E4F5}" dt="2021-04-08T00:13:03.228" v="2755" actId="1076"/>
          <ac:spMkLst>
            <pc:docMk/>
            <pc:sldMk cId="2409957482" sldId="261"/>
            <ac:spMk id="5" creationId="{361DE786-E379-024F-9E31-B002C44484C0}"/>
          </ac:spMkLst>
        </pc:spChg>
      </pc:sldChg>
      <pc:sldChg chg="del">
        <pc:chgData name="Emily Beam" userId="936d34b1-6a49-4345-ae02-8326dc81bf0d" providerId="ADAL" clId="{0CC908BD-8426-8C49-8C7A-52F7FEE5E4F5}" dt="2021-04-07T21:42:20.962" v="178" actId="2696"/>
        <pc:sldMkLst>
          <pc:docMk/>
          <pc:sldMk cId="2829759949" sldId="262"/>
        </pc:sldMkLst>
      </pc:sldChg>
      <pc:sldChg chg="modSp mod">
        <pc:chgData name="Emily Beam" userId="936d34b1-6a49-4345-ae02-8326dc81bf0d" providerId="ADAL" clId="{0CC908BD-8426-8C49-8C7A-52F7FEE5E4F5}" dt="2021-04-07T23:56:36.087" v="765" actId="20577"/>
        <pc:sldMkLst>
          <pc:docMk/>
          <pc:sldMk cId="63485842" sldId="263"/>
        </pc:sldMkLst>
        <pc:spChg chg="mod">
          <ac:chgData name="Emily Beam" userId="936d34b1-6a49-4345-ae02-8326dc81bf0d" providerId="ADAL" clId="{0CC908BD-8426-8C49-8C7A-52F7FEE5E4F5}" dt="2021-04-07T23:56:36.087" v="765" actId="20577"/>
          <ac:spMkLst>
            <pc:docMk/>
            <pc:sldMk cId="63485842" sldId="263"/>
            <ac:spMk id="3" creationId="{367793AC-1A88-5949-8023-F74E1A346827}"/>
          </ac:spMkLst>
        </pc:spChg>
      </pc:sldChg>
      <pc:sldChg chg="del">
        <pc:chgData name="Emily Beam" userId="936d34b1-6a49-4345-ae02-8326dc81bf0d" providerId="ADAL" clId="{0CC908BD-8426-8C49-8C7A-52F7FEE5E4F5}" dt="2021-04-07T23:59:49.657" v="1264" actId="2696"/>
        <pc:sldMkLst>
          <pc:docMk/>
          <pc:sldMk cId="1980873329" sldId="264"/>
        </pc:sldMkLst>
      </pc:sldChg>
      <pc:sldChg chg="modSp mod">
        <pc:chgData name="Emily Beam" userId="936d34b1-6a49-4345-ae02-8326dc81bf0d" providerId="ADAL" clId="{0CC908BD-8426-8C49-8C7A-52F7FEE5E4F5}" dt="2021-04-07T23:59:59.852" v="1266" actId="2711"/>
        <pc:sldMkLst>
          <pc:docMk/>
          <pc:sldMk cId="1741341195" sldId="266"/>
        </pc:sldMkLst>
        <pc:spChg chg="mod">
          <ac:chgData name="Emily Beam" userId="936d34b1-6a49-4345-ae02-8326dc81bf0d" providerId="ADAL" clId="{0CC908BD-8426-8C49-8C7A-52F7FEE5E4F5}" dt="2021-04-07T23:59:59.852" v="1266" actId="2711"/>
          <ac:spMkLst>
            <pc:docMk/>
            <pc:sldMk cId="1741341195" sldId="266"/>
            <ac:spMk id="3" creationId="{70ADB09C-78BD-8F42-B6F8-3A0B008EF357}"/>
          </ac:spMkLst>
        </pc:spChg>
      </pc:sldChg>
      <pc:sldChg chg="modSp mod">
        <pc:chgData name="Emily Beam" userId="936d34b1-6a49-4345-ae02-8326dc81bf0d" providerId="ADAL" clId="{0CC908BD-8426-8C49-8C7A-52F7FEE5E4F5}" dt="2021-04-08T00:00:54.558" v="1323" actId="20577"/>
        <pc:sldMkLst>
          <pc:docMk/>
          <pc:sldMk cId="585394159" sldId="267"/>
        </pc:sldMkLst>
        <pc:spChg chg="mod">
          <ac:chgData name="Emily Beam" userId="936d34b1-6a49-4345-ae02-8326dc81bf0d" providerId="ADAL" clId="{0CC908BD-8426-8C49-8C7A-52F7FEE5E4F5}" dt="2021-04-08T00:00:54.558" v="1323" actId="20577"/>
          <ac:spMkLst>
            <pc:docMk/>
            <pc:sldMk cId="585394159" sldId="267"/>
            <ac:spMk id="3" creationId="{C0FA3684-5F22-2E4E-B9FC-BAAE4DDE9E6C}"/>
          </ac:spMkLst>
        </pc:spChg>
      </pc:sldChg>
      <pc:sldChg chg="del">
        <pc:chgData name="Emily Beam" userId="936d34b1-6a49-4345-ae02-8326dc81bf0d" providerId="ADAL" clId="{0CC908BD-8426-8C49-8C7A-52F7FEE5E4F5}" dt="2021-04-07T21:42:20.962" v="178" actId="2696"/>
        <pc:sldMkLst>
          <pc:docMk/>
          <pc:sldMk cId="3374548490" sldId="268"/>
        </pc:sldMkLst>
      </pc:sldChg>
      <pc:sldChg chg="del">
        <pc:chgData name="Emily Beam" userId="936d34b1-6a49-4345-ae02-8326dc81bf0d" providerId="ADAL" clId="{0CC908BD-8426-8C49-8C7A-52F7FEE5E4F5}" dt="2021-04-07T21:42:22.116" v="179" actId="2696"/>
        <pc:sldMkLst>
          <pc:docMk/>
          <pc:sldMk cId="1071808853" sldId="270"/>
        </pc:sldMkLst>
      </pc:sldChg>
      <pc:sldChg chg="modSp mod">
        <pc:chgData name="Emily Beam" userId="936d34b1-6a49-4345-ae02-8326dc81bf0d" providerId="ADAL" clId="{0CC908BD-8426-8C49-8C7A-52F7FEE5E4F5}" dt="2021-04-07T23:59:22.939" v="1244" actId="2711"/>
        <pc:sldMkLst>
          <pc:docMk/>
          <pc:sldMk cId="1830852410" sldId="272"/>
        </pc:sldMkLst>
        <pc:spChg chg="mod">
          <ac:chgData name="Emily Beam" userId="936d34b1-6a49-4345-ae02-8326dc81bf0d" providerId="ADAL" clId="{0CC908BD-8426-8C49-8C7A-52F7FEE5E4F5}" dt="2021-04-07T23:59:22.939" v="1244" actId="2711"/>
          <ac:spMkLst>
            <pc:docMk/>
            <pc:sldMk cId="1830852410" sldId="272"/>
            <ac:spMk id="3" creationId="{21FC1FE2-6758-F244-9F56-5D633D9B419A}"/>
          </ac:spMkLst>
        </pc:spChg>
      </pc:sldChg>
      <pc:sldChg chg="modSp mod">
        <pc:chgData name="Emily Beam" userId="936d34b1-6a49-4345-ae02-8326dc81bf0d" providerId="ADAL" clId="{0CC908BD-8426-8C49-8C7A-52F7FEE5E4F5}" dt="2021-04-07T21:43:27.801" v="215" actId="20577"/>
        <pc:sldMkLst>
          <pc:docMk/>
          <pc:sldMk cId="383713213" sldId="273"/>
        </pc:sldMkLst>
        <pc:spChg chg="mod">
          <ac:chgData name="Emily Beam" userId="936d34b1-6a49-4345-ae02-8326dc81bf0d" providerId="ADAL" clId="{0CC908BD-8426-8C49-8C7A-52F7FEE5E4F5}" dt="2021-04-07T21:43:27.801" v="215" actId="20577"/>
          <ac:spMkLst>
            <pc:docMk/>
            <pc:sldMk cId="383713213" sldId="273"/>
            <ac:spMk id="4" creationId="{75747D74-9503-6845-A9F1-A904DD84F87C}"/>
          </ac:spMkLst>
        </pc:spChg>
      </pc:sldChg>
      <pc:sldChg chg="modSp mod">
        <pc:chgData name="Emily Beam" userId="936d34b1-6a49-4345-ae02-8326dc81bf0d" providerId="ADAL" clId="{0CC908BD-8426-8C49-8C7A-52F7FEE5E4F5}" dt="2021-04-08T00:00:24.768" v="1270" actId="2711"/>
        <pc:sldMkLst>
          <pc:docMk/>
          <pc:sldMk cId="450181176" sldId="274"/>
        </pc:sldMkLst>
        <pc:spChg chg="mod">
          <ac:chgData name="Emily Beam" userId="936d34b1-6a49-4345-ae02-8326dc81bf0d" providerId="ADAL" clId="{0CC908BD-8426-8C49-8C7A-52F7FEE5E4F5}" dt="2021-04-08T00:00:24.768" v="1270" actId="2711"/>
          <ac:spMkLst>
            <pc:docMk/>
            <pc:sldMk cId="450181176" sldId="274"/>
            <ac:spMk id="3" creationId="{B5BF85A1-F407-1347-8669-D58D24CD32FF}"/>
          </ac:spMkLst>
        </pc:spChg>
      </pc:sldChg>
      <pc:sldChg chg="modSp mod">
        <pc:chgData name="Emily Beam" userId="936d34b1-6a49-4345-ae02-8326dc81bf0d" providerId="ADAL" clId="{0CC908BD-8426-8C49-8C7A-52F7FEE5E4F5}" dt="2021-04-08T00:02:45.182" v="1475" actId="113"/>
        <pc:sldMkLst>
          <pc:docMk/>
          <pc:sldMk cId="1522050914" sldId="275"/>
        </pc:sldMkLst>
        <pc:spChg chg="mod">
          <ac:chgData name="Emily Beam" userId="936d34b1-6a49-4345-ae02-8326dc81bf0d" providerId="ADAL" clId="{0CC908BD-8426-8C49-8C7A-52F7FEE5E4F5}" dt="2021-04-08T00:02:45.182" v="1475" actId="113"/>
          <ac:spMkLst>
            <pc:docMk/>
            <pc:sldMk cId="1522050914" sldId="275"/>
            <ac:spMk id="4" creationId="{48BEB06C-7AE1-804D-A678-B34E7679BD05}"/>
          </ac:spMkLst>
        </pc:spChg>
      </pc:sldChg>
      <pc:sldChg chg="modSp mod">
        <pc:chgData name="Emily Beam" userId="936d34b1-6a49-4345-ae02-8326dc81bf0d" providerId="ADAL" clId="{0CC908BD-8426-8C49-8C7A-52F7FEE5E4F5}" dt="2021-04-07T23:59:27.130" v="1245" actId="2711"/>
        <pc:sldMkLst>
          <pc:docMk/>
          <pc:sldMk cId="3334320225" sldId="276"/>
        </pc:sldMkLst>
        <pc:spChg chg="mod">
          <ac:chgData name="Emily Beam" userId="936d34b1-6a49-4345-ae02-8326dc81bf0d" providerId="ADAL" clId="{0CC908BD-8426-8C49-8C7A-52F7FEE5E4F5}" dt="2021-04-07T23:59:27.130" v="1245" actId="2711"/>
          <ac:spMkLst>
            <pc:docMk/>
            <pc:sldMk cId="3334320225" sldId="276"/>
            <ac:spMk id="3" creationId="{D47F7BAD-2F66-9245-910F-1E8FF5C7690A}"/>
          </ac:spMkLst>
        </pc:spChg>
      </pc:sldChg>
      <pc:sldChg chg="modSp mod">
        <pc:chgData name="Emily Beam" userId="936d34b1-6a49-4345-ae02-8326dc81bf0d" providerId="ADAL" clId="{0CC908BD-8426-8C49-8C7A-52F7FEE5E4F5}" dt="2021-04-07T23:59:14.311" v="1243" actId="2711"/>
        <pc:sldMkLst>
          <pc:docMk/>
          <pc:sldMk cId="3857129811" sldId="278"/>
        </pc:sldMkLst>
        <pc:spChg chg="mod">
          <ac:chgData name="Emily Beam" userId="936d34b1-6a49-4345-ae02-8326dc81bf0d" providerId="ADAL" clId="{0CC908BD-8426-8C49-8C7A-52F7FEE5E4F5}" dt="2021-04-07T23:59:14.311" v="1243" actId="2711"/>
          <ac:spMkLst>
            <pc:docMk/>
            <pc:sldMk cId="3857129811" sldId="278"/>
            <ac:spMk id="5" creationId="{3F769B24-27DF-B649-82C6-112110DA08BB}"/>
          </ac:spMkLst>
        </pc:spChg>
      </pc:sldChg>
      <pc:sldChg chg="modSp new mod">
        <pc:chgData name="Emily Beam" userId="936d34b1-6a49-4345-ae02-8326dc81bf0d" providerId="ADAL" clId="{0CC908BD-8426-8C49-8C7A-52F7FEE5E4F5}" dt="2021-04-07T23:58:57.478" v="1242" actId="2711"/>
        <pc:sldMkLst>
          <pc:docMk/>
          <pc:sldMk cId="186788284" sldId="281"/>
        </pc:sldMkLst>
        <pc:spChg chg="mod">
          <ac:chgData name="Emily Beam" userId="936d34b1-6a49-4345-ae02-8326dc81bf0d" providerId="ADAL" clId="{0CC908BD-8426-8C49-8C7A-52F7FEE5E4F5}" dt="2021-04-07T23:56:41.035" v="774" actId="20577"/>
          <ac:spMkLst>
            <pc:docMk/>
            <pc:sldMk cId="186788284" sldId="281"/>
            <ac:spMk id="2" creationId="{CB021AB0-C10F-0844-B045-0E25CFB43D28}"/>
          </ac:spMkLst>
        </pc:spChg>
        <pc:spChg chg="mod">
          <ac:chgData name="Emily Beam" userId="936d34b1-6a49-4345-ae02-8326dc81bf0d" providerId="ADAL" clId="{0CC908BD-8426-8C49-8C7A-52F7FEE5E4F5}" dt="2021-04-07T23:58:57.478" v="1242" actId="2711"/>
          <ac:spMkLst>
            <pc:docMk/>
            <pc:sldMk cId="186788284" sldId="281"/>
            <ac:spMk id="3" creationId="{1834FE60-5B4C-D94E-860C-33356A3CBF7E}"/>
          </ac:spMkLst>
        </pc:spChg>
      </pc:sldChg>
      <pc:sldChg chg="addSp modSp new del mod">
        <pc:chgData name="Emily Beam" userId="936d34b1-6a49-4345-ae02-8326dc81bf0d" providerId="ADAL" clId="{0CC908BD-8426-8C49-8C7A-52F7FEE5E4F5}" dt="2021-04-07T23:53:38.288" v="637" actId="2696"/>
        <pc:sldMkLst>
          <pc:docMk/>
          <pc:sldMk cId="2602757882" sldId="281"/>
        </pc:sldMkLst>
        <pc:spChg chg="mod">
          <ac:chgData name="Emily Beam" userId="936d34b1-6a49-4345-ae02-8326dc81bf0d" providerId="ADAL" clId="{0CC908BD-8426-8C49-8C7A-52F7FEE5E4F5}" dt="2021-04-07T21:46:41.051" v="370" actId="207"/>
          <ac:spMkLst>
            <pc:docMk/>
            <pc:sldMk cId="2602757882" sldId="281"/>
            <ac:spMk id="2" creationId="{0F17921B-CCF0-A445-8501-FE32EC09B7E2}"/>
          </ac:spMkLst>
        </pc:spChg>
        <pc:spChg chg="mod">
          <ac:chgData name="Emily Beam" userId="936d34b1-6a49-4345-ae02-8326dc81bf0d" providerId="ADAL" clId="{0CC908BD-8426-8C49-8C7A-52F7FEE5E4F5}" dt="2021-04-07T21:48:22.826" v="634" actId="114"/>
          <ac:spMkLst>
            <pc:docMk/>
            <pc:sldMk cId="2602757882" sldId="281"/>
            <ac:spMk id="3" creationId="{B8AB324B-680D-2D47-81E7-FA294C1AFF85}"/>
          </ac:spMkLst>
        </pc:spChg>
        <pc:spChg chg="add mod">
          <ac:chgData name="Emily Beam" userId="936d34b1-6a49-4345-ae02-8326dc81bf0d" providerId="ADAL" clId="{0CC908BD-8426-8C49-8C7A-52F7FEE5E4F5}" dt="2021-04-07T21:50:12.355" v="636" actId="20577"/>
          <ac:spMkLst>
            <pc:docMk/>
            <pc:sldMk cId="2602757882" sldId="281"/>
            <ac:spMk id="4" creationId="{90C82F9C-9C7A-DF48-A85F-213D7C0EB17D}"/>
          </ac:spMkLst>
        </pc:spChg>
      </pc:sldChg>
      <pc:sldChg chg="modSp new mod">
        <pc:chgData name="Emily Beam" userId="936d34b1-6a49-4345-ae02-8326dc81bf0d" providerId="ADAL" clId="{0CC908BD-8426-8C49-8C7A-52F7FEE5E4F5}" dt="2021-04-08T00:10:29.198" v="2262" actId="27636"/>
        <pc:sldMkLst>
          <pc:docMk/>
          <pc:sldMk cId="946653669" sldId="282"/>
        </pc:sldMkLst>
        <pc:spChg chg="mod">
          <ac:chgData name="Emily Beam" userId="936d34b1-6a49-4345-ae02-8326dc81bf0d" providerId="ADAL" clId="{0CC908BD-8426-8C49-8C7A-52F7FEE5E4F5}" dt="2021-04-08T00:03:49.824" v="1600" actId="20577"/>
          <ac:spMkLst>
            <pc:docMk/>
            <pc:sldMk cId="946653669" sldId="282"/>
            <ac:spMk id="2" creationId="{6BE6294D-E69C-D747-A00C-F6CEE9040132}"/>
          </ac:spMkLst>
        </pc:spChg>
        <pc:spChg chg="mod">
          <ac:chgData name="Emily Beam" userId="936d34b1-6a49-4345-ae02-8326dc81bf0d" providerId="ADAL" clId="{0CC908BD-8426-8C49-8C7A-52F7FEE5E4F5}" dt="2021-04-08T00:10:29.198" v="2262" actId="27636"/>
          <ac:spMkLst>
            <pc:docMk/>
            <pc:sldMk cId="946653669" sldId="282"/>
            <ac:spMk id="3" creationId="{D534BA6D-3A82-2348-89F6-914B7E0BCAA3}"/>
          </ac:spMkLst>
        </pc:spChg>
      </pc:sldChg>
      <pc:sldMasterChg chg="modSp">
        <pc:chgData name="Emily Beam" userId="936d34b1-6a49-4345-ae02-8326dc81bf0d" providerId="ADAL" clId="{0CC908BD-8426-8C49-8C7A-52F7FEE5E4F5}" dt="2021-04-07T23:55:31.521" v="755" actId="2711"/>
        <pc:sldMasterMkLst>
          <pc:docMk/>
          <pc:sldMasterMk cId="4224730839" sldId="2147483648"/>
        </pc:sldMasterMkLst>
        <pc:spChg chg="mod">
          <ac:chgData name="Emily Beam" userId="936d34b1-6a49-4345-ae02-8326dc81bf0d" providerId="ADAL" clId="{0CC908BD-8426-8C49-8C7A-52F7FEE5E4F5}" dt="2021-04-07T23:55:23.146" v="752" actId="2711"/>
          <ac:spMkLst>
            <pc:docMk/>
            <pc:sldMasterMk cId="4224730839" sldId="2147483648"/>
            <ac:spMk id="2" creationId="{29280016-2BBA-BB41-9BB2-D5879066439A}"/>
          </ac:spMkLst>
        </pc:spChg>
        <pc:spChg chg="mod">
          <ac:chgData name="Emily Beam" userId="936d34b1-6a49-4345-ae02-8326dc81bf0d" providerId="ADAL" clId="{0CC908BD-8426-8C49-8C7A-52F7FEE5E4F5}" dt="2021-04-07T23:55:31.521" v="755" actId="2711"/>
          <ac:spMkLst>
            <pc:docMk/>
            <pc:sldMasterMk cId="4224730839" sldId="2147483648"/>
            <ac:spMk id="3" creationId="{83185FD3-9C66-0949-9D54-C1C36082F0BB}"/>
          </ac:spMkLst>
        </pc:spChg>
      </pc:sldMasterChg>
    </pc:docChg>
  </pc:docChgLst>
  <pc:docChgLst>
    <pc:chgData name="Emily Beam" userId="936d34b1-6a49-4345-ae02-8326dc81bf0d" providerId="ADAL" clId="{2CB809B5-B051-0647-95D6-80E3D340D012}"/>
    <pc:docChg chg="undo redo custSel addSld delSld modSld sldOrd modMainMaster">
      <pc:chgData name="Emily Beam" userId="936d34b1-6a49-4345-ae02-8326dc81bf0d" providerId="ADAL" clId="{2CB809B5-B051-0647-95D6-80E3D340D012}" dt="2021-03-06T02:07:08.857" v="9439" actId="2696"/>
      <pc:docMkLst>
        <pc:docMk/>
      </pc:docMkLst>
      <pc:sldChg chg="modSp mod">
        <pc:chgData name="Emily Beam" userId="936d34b1-6a49-4345-ae02-8326dc81bf0d" providerId="ADAL" clId="{2CB809B5-B051-0647-95D6-80E3D340D012}" dt="2021-02-05T19:33:33.883" v="8338" actId="6549"/>
        <pc:sldMkLst>
          <pc:docMk/>
          <pc:sldMk cId="2602071218" sldId="257"/>
        </pc:sldMkLst>
        <pc:spChg chg="mod">
          <ac:chgData name="Emily Beam" userId="936d34b1-6a49-4345-ae02-8326dc81bf0d" providerId="ADAL" clId="{2CB809B5-B051-0647-95D6-80E3D340D012}" dt="2021-02-05T19:33:33.883" v="8338" actId="6549"/>
          <ac:spMkLst>
            <pc:docMk/>
            <pc:sldMk cId="2602071218" sldId="257"/>
            <ac:spMk id="3" creationId="{DCDCC683-088B-4D44-84B0-9B5645C289E3}"/>
          </ac:spMkLst>
        </pc:spChg>
      </pc:sldChg>
      <pc:sldChg chg="modSp mod">
        <pc:chgData name="Emily Beam" userId="936d34b1-6a49-4345-ae02-8326dc81bf0d" providerId="ADAL" clId="{2CB809B5-B051-0647-95D6-80E3D340D012}" dt="2021-02-05T19:22:24.080" v="7836" actId="20577"/>
        <pc:sldMkLst>
          <pc:docMk/>
          <pc:sldMk cId="3943486522" sldId="258"/>
        </pc:sldMkLst>
        <pc:spChg chg="mod">
          <ac:chgData name="Emily Beam" userId="936d34b1-6a49-4345-ae02-8326dc81bf0d" providerId="ADAL" clId="{2CB809B5-B051-0647-95D6-80E3D340D012}" dt="2021-02-05T19:22:24.080" v="7836" actId="20577"/>
          <ac:spMkLst>
            <pc:docMk/>
            <pc:sldMk cId="3943486522" sldId="258"/>
            <ac:spMk id="3" creationId="{A75C5D22-78DD-9841-90ED-539572E5E505}"/>
          </ac:spMkLst>
        </pc:spChg>
      </pc:sldChg>
      <pc:sldChg chg="modSp mod">
        <pc:chgData name="Emily Beam" userId="936d34b1-6a49-4345-ae02-8326dc81bf0d" providerId="ADAL" clId="{2CB809B5-B051-0647-95D6-80E3D340D012}" dt="2021-02-05T19:36:29.621" v="8580" actId="20577"/>
        <pc:sldMkLst>
          <pc:docMk/>
          <pc:sldMk cId="2705364967" sldId="259"/>
        </pc:sldMkLst>
        <pc:spChg chg="mod">
          <ac:chgData name="Emily Beam" userId="936d34b1-6a49-4345-ae02-8326dc81bf0d" providerId="ADAL" clId="{2CB809B5-B051-0647-95D6-80E3D340D012}" dt="2021-02-05T19:36:29.621" v="8580" actId="20577"/>
          <ac:spMkLst>
            <pc:docMk/>
            <pc:sldMk cId="2705364967" sldId="259"/>
            <ac:spMk id="3" creationId="{70ADB09C-78BD-8F42-B6F8-3A0B008EF357}"/>
          </ac:spMkLst>
        </pc:spChg>
      </pc:sldChg>
      <pc:sldChg chg="addSp delSp modSp mod">
        <pc:chgData name="Emily Beam" userId="936d34b1-6a49-4345-ae02-8326dc81bf0d" providerId="ADAL" clId="{2CB809B5-B051-0647-95D6-80E3D340D012}" dt="2021-02-04T21:59:34.365" v="6440" actId="20577"/>
        <pc:sldMkLst>
          <pc:docMk/>
          <pc:sldMk cId="319647815" sldId="260"/>
        </pc:sldMkLst>
        <pc:spChg chg="mod">
          <ac:chgData name="Emily Beam" userId="936d34b1-6a49-4345-ae02-8326dc81bf0d" providerId="ADAL" clId="{2CB809B5-B051-0647-95D6-80E3D340D012}" dt="2021-02-04T21:58:53.370" v="6419" actId="20577"/>
          <ac:spMkLst>
            <pc:docMk/>
            <pc:sldMk cId="319647815" sldId="260"/>
            <ac:spMk id="2" creationId="{128F9539-C129-C142-AA9E-70DB991FF8EB}"/>
          </ac:spMkLst>
        </pc:spChg>
        <pc:spChg chg="mod">
          <ac:chgData name="Emily Beam" userId="936d34b1-6a49-4345-ae02-8326dc81bf0d" providerId="ADAL" clId="{2CB809B5-B051-0647-95D6-80E3D340D012}" dt="2021-02-04T21:59:05.285" v="6427" actId="20577"/>
          <ac:spMkLst>
            <pc:docMk/>
            <pc:sldMk cId="319647815" sldId="260"/>
            <ac:spMk id="3" creationId="{70ADB09C-78BD-8F42-B6F8-3A0B008EF357}"/>
          </ac:spMkLst>
        </pc:spChg>
        <pc:spChg chg="add del mod">
          <ac:chgData name="Emily Beam" userId="936d34b1-6a49-4345-ae02-8326dc81bf0d" providerId="ADAL" clId="{2CB809B5-B051-0647-95D6-80E3D340D012}" dt="2021-02-04T21:59:02.007" v="6423"/>
          <ac:spMkLst>
            <pc:docMk/>
            <pc:sldMk cId="319647815" sldId="260"/>
            <ac:spMk id="4" creationId="{3B430D1C-7266-984E-BD08-33B3AA1CB631}"/>
          </ac:spMkLst>
        </pc:spChg>
        <pc:spChg chg="add mod">
          <ac:chgData name="Emily Beam" userId="936d34b1-6a49-4345-ae02-8326dc81bf0d" providerId="ADAL" clId="{2CB809B5-B051-0647-95D6-80E3D340D012}" dt="2021-02-04T21:59:34.365" v="6440" actId="20577"/>
          <ac:spMkLst>
            <pc:docMk/>
            <pc:sldMk cId="319647815" sldId="260"/>
            <ac:spMk id="5" creationId="{5780EE17-F86A-5C42-A943-6B4E949BF90A}"/>
          </ac:spMkLst>
        </pc:spChg>
      </pc:sldChg>
      <pc:sldChg chg="addSp delSp modSp mod">
        <pc:chgData name="Emily Beam" userId="936d34b1-6a49-4345-ae02-8326dc81bf0d" providerId="ADAL" clId="{2CB809B5-B051-0647-95D6-80E3D340D012}" dt="2021-02-04T22:03:32.256" v="6468" actId="20577"/>
        <pc:sldMkLst>
          <pc:docMk/>
          <pc:sldMk cId="2409957482" sldId="261"/>
        </pc:sldMkLst>
        <pc:spChg chg="mod">
          <ac:chgData name="Emily Beam" userId="936d34b1-6a49-4345-ae02-8326dc81bf0d" providerId="ADAL" clId="{2CB809B5-B051-0647-95D6-80E3D340D012}" dt="2021-02-04T21:37:54.961" v="3849" actId="20577"/>
          <ac:spMkLst>
            <pc:docMk/>
            <pc:sldMk cId="2409957482" sldId="261"/>
            <ac:spMk id="2" creationId="{128F9539-C129-C142-AA9E-70DB991FF8EB}"/>
          </ac:spMkLst>
        </pc:spChg>
        <pc:spChg chg="mod">
          <ac:chgData name="Emily Beam" userId="936d34b1-6a49-4345-ae02-8326dc81bf0d" providerId="ADAL" clId="{2CB809B5-B051-0647-95D6-80E3D340D012}" dt="2021-02-04T22:03:32.256" v="6468" actId="20577"/>
          <ac:spMkLst>
            <pc:docMk/>
            <pc:sldMk cId="2409957482" sldId="261"/>
            <ac:spMk id="3" creationId="{70ADB09C-78BD-8F42-B6F8-3A0B008EF357}"/>
          </ac:spMkLst>
        </pc:spChg>
        <pc:spChg chg="add del mod">
          <ac:chgData name="Emily Beam" userId="936d34b1-6a49-4345-ae02-8326dc81bf0d" providerId="ADAL" clId="{2CB809B5-B051-0647-95D6-80E3D340D012}" dt="2021-02-04T21:56:47.401" v="6339" actId="767"/>
          <ac:spMkLst>
            <pc:docMk/>
            <pc:sldMk cId="2409957482" sldId="261"/>
            <ac:spMk id="4" creationId="{2BD422CA-AC1F-0E48-B386-B268E855D1E7}"/>
          </ac:spMkLst>
        </pc:spChg>
        <pc:spChg chg="add mod">
          <ac:chgData name="Emily Beam" userId="936d34b1-6a49-4345-ae02-8326dc81bf0d" providerId="ADAL" clId="{2CB809B5-B051-0647-95D6-80E3D340D012}" dt="2021-02-04T21:57:53.078" v="6387" actId="1076"/>
          <ac:spMkLst>
            <pc:docMk/>
            <pc:sldMk cId="2409957482" sldId="261"/>
            <ac:spMk id="5" creationId="{361DE786-E379-024F-9E31-B002C44484C0}"/>
          </ac:spMkLst>
        </pc:spChg>
      </pc:sldChg>
      <pc:sldChg chg="delSp modSp mod">
        <pc:chgData name="Emily Beam" userId="936d34b1-6a49-4345-ae02-8326dc81bf0d" providerId="ADAL" clId="{2CB809B5-B051-0647-95D6-80E3D340D012}" dt="2021-02-05T00:46:14.424" v="7191" actId="5793"/>
        <pc:sldMkLst>
          <pc:docMk/>
          <pc:sldMk cId="2829759949" sldId="262"/>
        </pc:sldMkLst>
        <pc:spChg chg="mod">
          <ac:chgData name="Emily Beam" userId="936d34b1-6a49-4345-ae02-8326dc81bf0d" providerId="ADAL" clId="{2CB809B5-B051-0647-95D6-80E3D340D012}" dt="2021-02-04T21:19:39.795" v="1068" actId="20577"/>
          <ac:spMkLst>
            <pc:docMk/>
            <pc:sldMk cId="2829759949" sldId="262"/>
            <ac:spMk id="2" creationId="{4DF1773F-D716-0F4D-9DB1-6575CC21D38E}"/>
          </ac:spMkLst>
        </pc:spChg>
        <pc:spChg chg="mod">
          <ac:chgData name="Emily Beam" userId="936d34b1-6a49-4345-ae02-8326dc81bf0d" providerId="ADAL" clId="{2CB809B5-B051-0647-95D6-80E3D340D012}" dt="2021-02-05T00:46:14.424" v="7191" actId="5793"/>
          <ac:spMkLst>
            <pc:docMk/>
            <pc:sldMk cId="2829759949" sldId="262"/>
            <ac:spMk id="3" creationId="{98403514-2729-EE4A-A55A-6D07BA7DC1AF}"/>
          </ac:spMkLst>
        </pc:spChg>
        <pc:spChg chg="del">
          <ac:chgData name="Emily Beam" userId="936d34b1-6a49-4345-ae02-8326dc81bf0d" providerId="ADAL" clId="{2CB809B5-B051-0647-95D6-80E3D340D012}" dt="2021-02-05T00:39:13.731" v="6870" actId="478"/>
          <ac:spMkLst>
            <pc:docMk/>
            <pc:sldMk cId="2829759949" sldId="262"/>
            <ac:spMk id="4" creationId="{80791FBC-2C9C-6647-8B35-81962D2EC68F}"/>
          </ac:spMkLst>
        </pc:spChg>
      </pc:sldChg>
      <pc:sldChg chg="modSp mod">
        <pc:chgData name="Emily Beam" userId="936d34b1-6a49-4345-ae02-8326dc81bf0d" providerId="ADAL" clId="{2CB809B5-B051-0647-95D6-80E3D340D012}" dt="2021-02-05T19:34:43.991" v="8347" actId="27636"/>
        <pc:sldMkLst>
          <pc:docMk/>
          <pc:sldMk cId="63485842" sldId="263"/>
        </pc:sldMkLst>
        <pc:spChg chg="mod">
          <ac:chgData name="Emily Beam" userId="936d34b1-6a49-4345-ae02-8326dc81bf0d" providerId="ADAL" clId="{2CB809B5-B051-0647-95D6-80E3D340D012}" dt="2021-02-05T19:34:43.991" v="8347" actId="27636"/>
          <ac:spMkLst>
            <pc:docMk/>
            <pc:sldMk cId="63485842" sldId="263"/>
            <ac:spMk id="3" creationId="{367793AC-1A88-5949-8023-F74E1A346827}"/>
          </ac:spMkLst>
        </pc:spChg>
      </pc:sldChg>
      <pc:sldChg chg="modSp mod">
        <pc:chgData name="Emily Beam" userId="936d34b1-6a49-4345-ae02-8326dc81bf0d" providerId="ADAL" clId="{2CB809B5-B051-0647-95D6-80E3D340D012}" dt="2021-02-04T21:09:27.822" v="223" actId="27636"/>
        <pc:sldMkLst>
          <pc:docMk/>
          <pc:sldMk cId="1980873329" sldId="264"/>
        </pc:sldMkLst>
        <pc:spChg chg="mod">
          <ac:chgData name="Emily Beam" userId="936d34b1-6a49-4345-ae02-8326dc81bf0d" providerId="ADAL" clId="{2CB809B5-B051-0647-95D6-80E3D340D012}" dt="2021-02-04T21:09:27.822" v="223" actId="27636"/>
          <ac:spMkLst>
            <pc:docMk/>
            <pc:sldMk cId="1980873329" sldId="264"/>
            <ac:spMk id="3" creationId="{70ADB09C-78BD-8F42-B6F8-3A0B008EF357}"/>
          </ac:spMkLst>
        </pc:spChg>
      </pc:sldChg>
      <pc:sldChg chg="addSp delSp modSp mod">
        <pc:chgData name="Emily Beam" userId="936d34b1-6a49-4345-ae02-8326dc81bf0d" providerId="ADAL" clId="{2CB809B5-B051-0647-95D6-80E3D340D012}" dt="2021-02-04T21:05:30.802" v="113" actId="1076"/>
        <pc:sldMkLst>
          <pc:docMk/>
          <pc:sldMk cId="1741341195" sldId="266"/>
        </pc:sldMkLst>
        <pc:spChg chg="mod">
          <ac:chgData name="Emily Beam" userId="936d34b1-6a49-4345-ae02-8326dc81bf0d" providerId="ADAL" clId="{2CB809B5-B051-0647-95D6-80E3D340D012}" dt="2021-02-04T21:05:27.367" v="112" actId="20577"/>
          <ac:spMkLst>
            <pc:docMk/>
            <pc:sldMk cId="1741341195" sldId="266"/>
            <ac:spMk id="3" creationId="{70ADB09C-78BD-8F42-B6F8-3A0B008EF357}"/>
          </ac:spMkLst>
        </pc:spChg>
        <pc:spChg chg="del">
          <ac:chgData name="Emily Beam" userId="936d34b1-6a49-4345-ae02-8326dc81bf0d" providerId="ADAL" clId="{2CB809B5-B051-0647-95D6-80E3D340D012}" dt="2021-02-04T21:04:30.852" v="0" actId="478"/>
          <ac:spMkLst>
            <pc:docMk/>
            <pc:sldMk cId="1741341195" sldId="266"/>
            <ac:spMk id="4" creationId="{41C79833-D254-E041-9D61-F05173E741EE}"/>
          </ac:spMkLst>
        </pc:spChg>
        <pc:spChg chg="add del mod">
          <ac:chgData name="Emily Beam" userId="936d34b1-6a49-4345-ae02-8326dc81bf0d" providerId="ADAL" clId="{2CB809B5-B051-0647-95D6-80E3D340D012}" dt="2021-02-04T21:04:31.688" v="2"/>
          <ac:spMkLst>
            <pc:docMk/>
            <pc:sldMk cId="1741341195" sldId="266"/>
            <ac:spMk id="5" creationId="{156A2DC2-0073-B046-AC85-4CCB9E50112B}"/>
          </ac:spMkLst>
        </pc:spChg>
        <pc:picChg chg="add mod">
          <ac:chgData name="Emily Beam" userId="936d34b1-6a49-4345-ae02-8326dc81bf0d" providerId="ADAL" clId="{2CB809B5-B051-0647-95D6-80E3D340D012}" dt="2021-02-04T21:05:30.802" v="113" actId="1076"/>
          <ac:picMkLst>
            <pc:docMk/>
            <pc:sldMk cId="1741341195" sldId="266"/>
            <ac:picMk id="6" creationId="{2BDD3A49-BE00-994F-BB70-BF5A6AE57B12}"/>
          </ac:picMkLst>
        </pc:picChg>
      </pc:sldChg>
      <pc:sldChg chg="modSp new mod">
        <pc:chgData name="Emily Beam" userId="936d34b1-6a49-4345-ae02-8326dc81bf0d" providerId="ADAL" clId="{2CB809B5-B051-0647-95D6-80E3D340D012}" dt="2021-02-04T21:54:06.084" v="5987" actId="27636"/>
        <pc:sldMkLst>
          <pc:docMk/>
          <pc:sldMk cId="585394159" sldId="267"/>
        </pc:sldMkLst>
        <pc:spChg chg="mod">
          <ac:chgData name="Emily Beam" userId="936d34b1-6a49-4345-ae02-8326dc81bf0d" providerId="ADAL" clId="{2CB809B5-B051-0647-95D6-80E3D340D012}" dt="2021-02-04T21:53:57.752" v="5970" actId="20577"/>
          <ac:spMkLst>
            <pc:docMk/>
            <pc:sldMk cId="585394159" sldId="267"/>
            <ac:spMk id="2" creationId="{F2A27878-D835-DD4A-8B98-4D638E43F0C8}"/>
          </ac:spMkLst>
        </pc:spChg>
        <pc:spChg chg="mod">
          <ac:chgData name="Emily Beam" userId="936d34b1-6a49-4345-ae02-8326dc81bf0d" providerId="ADAL" clId="{2CB809B5-B051-0647-95D6-80E3D340D012}" dt="2021-02-04T21:54:06.084" v="5987" actId="27636"/>
          <ac:spMkLst>
            <pc:docMk/>
            <pc:sldMk cId="585394159" sldId="267"/>
            <ac:spMk id="3" creationId="{C0FA3684-5F22-2E4E-B9FC-BAAE4DDE9E6C}"/>
          </ac:spMkLst>
        </pc:spChg>
      </pc:sldChg>
      <pc:sldChg chg="delSp modSp add mod">
        <pc:chgData name="Emily Beam" userId="936d34b1-6a49-4345-ae02-8326dc81bf0d" providerId="ADAL" clId="{2CB809B5-B051-0647-95D6-80E3D340D012}" dt="2021-02-05T00:46:08.253" v="7189" actId="5793"/>
        <pc:sldMkLst>
          <pc:docMk/>
          <pc:sldMk cId="3374548490" sldId="268"/>
        </pc:sldMkLst>
        <pc:spChg chg="mod">
          <ac:chgData name="Emily Beam" userId="936d34b1-6a49-4345-ae02-8326dc81bf0d" providerId="ADAL" clId="{2CB809B5-B051-0647-95D6-80E3D340D012}" dt="2021-02-04T21:24:08.869" v="1910" actId="20577"/>
          <ac:spMkLst>
            <pc:docMk/>
            <pc:sldMk cId="3374548490" sldId="268"/>
            <ac:spMk id="2" creationId="{4DF1773F-D716-0F4D-9DB1-6575CC21D38E}"/>
          </ac:spMkLst>
        </pc:spChg>
        <pc:spChg chg="mod">
          <ac:chgData name="Emily Beam" userId="936d34b1-6a49-4345-ae02-8326dc81bf0d" providerId="ADAL" clId="{2CB809B5-B051-0647-95D6-80E3D340D012}" dt="2021-02-05T00:46:08.253" v="7189" actId="5793"/>
          <ac:spMkLst>
            <pc:docMk/>
            <pc:sldMk cId="3374548490" sldId="268"/>
            <ac:spMk id="3" creationId="{98403514-2729-EE4A-A55A-6D07BA7DC1AF}"/>
          </ac:spMkLst>
        </pc:spChg>
        <pc:spChg chg="del">
          <ac:chgData name="Emily Beam" userId="936d34b1-6a49-4345-ae02-8326dc81bf0d" providerId="ADAL" clId="{2CB809B5-B051-0647-95D6-80E3D340D012}" dt="2021-02-05T00:39:10.910" v="6869" actId="478"/>
          <ac:spMkLst>
            <pc:docMk/>
            <pc:sldMk cId="3374548490" sldId="268"/>
            <ac:spMk id="4" creationId="{80791FBC-2C9C-6647-8B35-81962D2EC68F}"/>
          </ac:spMkLst>
        </pc:spChg>
      </pc:sldChg>
      <pc:sldChg chg="modSp add del mod addCm delCm">
        <pc:chgData name="Emily Beam" userId="936d34b1-6a49-4345-ae02-8326dc81bf0d" providerId="ADAL" clId="{2CB809B5-B051-0647-95D6-80E3D340D012}" dt="2021-02-04T21:50:43.196" v="5643" actId="2696"/>
        <pc:sldMkLst>
          <pc:docMk/>
          <pc:sldMk cId="663275077" sldId="269"/>
        </pc:sldMkLst>
        <pc:spChg chg="mod">
          <ac:chgData name="Emily Beam" userId="936d34b1-6a49-4345-ae02-8326dc81bf0d" providerId="ADAL" clId="{2CB809B5-B051-0647-95D6-80E3D340D012}" dt="2021-02-04T21:34:22.619" v="3533" actId="20577"/>
          <ac:spMkLst>
            <pc:docMk/>
            <pc:sldMk cId="663275077" sldId="269"/>
            <ac:spMk id="2" creationId="{4DF1773F-D716-0F4D-9DB1-6575CC21D38E}"/>
          </ac:spMkLst>
        </pc:spChg>
        <pc:spChg chg="mod">
          <ac:chgData name="Emily Beam" userId="936d34b1-6a49-4345-ae02-8326dc81bf0d" providerId="ADAL" clId="{2CB809B5-B051-0647-95D6-80E3D340D012}" dt="2021-02-04T21:47:18.265" v="5147" actId="20577"/>
          <ac:spMkLst>
            <pc:docMk/>
            <pc:sldMk cId="663275077" sldId="269"/>
            <ac:spMk id="3" creationId="{98403514-2729-EE4A-A55A-6D07BA7DC1AF}"/>
          </ac:spMkLst>
        </pc:spChg>
      </pc:sldChg>
      <pc:sldChg chg="modSp new mod">
        <pc:chgData name="Emily Beam" userId="936d34b1-6a49-4345-ae02-8326dc81bf0d" providerId="ADAL" clId="{2CB809B5-B051-0647-95D6-80E3D340D012}" dt="2021-02-04T21:36:41.114" v="3788" actId="20577"/>
        <pc:sldMkLst>
          <pc:docMk/>
          <pc:sldMk cId="1071808853" sldId="270"/>
        </pc:sldMkLst>
        <pc:spChg chg="mod">
          <ac:chgData name="Emily Beam" userId="936d34b1-6a49-4345-ae02-8326dc81bf0d" providerId="ADAL" clId="{2CB809B5-B051-0647-95D6-80E3D340D012}" dt="2021-02-04T21:35:54.897" v="3594" actId="20577"/>
          <ac:spMkLst>
            <pc:docMk/>
            <pc:sldMk cId="1071808853" sldId="270"/>
            <ac:spMk id="2" creationId="{A6F1FAF9-C1F3-A14B-90C5-00438B4219B5}"/>
          </ac:spMkLst>
        </pc:spChg>
        <pc:spChg chg="mod">
          <ac:chgData name="Emily Beam" userId="936d34b1-6a49-4345-ae02-8326dc81bf0d" providerId="ADAL" clId="{2CB809B5-B051-0647-95D6-80E3D340D012}" dt="2021-02-04T21:36:41.114" v="3788" actId="20577"/>
          <ac:spMkLst>
            <pc:docMk/>
            <pc:sldMk cId="1071808853" sldId="270"/>
            <ac:spMk id="3" creationId="{3DA26F20-35C4-224F-88FF-9205512410A4}"/>
          </ac:spMkLst>
        </pc:spChg>
      </pc:sldChg>
      <pc:sldChg chg="addSp delSp modSp new mod modClrScheme chgLayout">
        <pc:chgData name="Emily Beam" userId="936d34b1-6a49-4345-ae02-8326dc81bf0d" providerId="ADAL" clId="{2CB809B5-B051-0647-95D6-80E3D340D012}" dt="2021-02-04T21:37:07.393" v="3799" actId="20577"/>
        <pc:sldMkLst>
          <pc:docMk/>
          <pc:sldMk cId="3806088949" sldId="271"/>
        </pc:sldMkLst>
        <pc:spChg chg="del mod ord">
          <ac:chgData name="Emily Beam" userId="936d34b1-6a49-4345-ae02-8326dc81bf0d" providerId="ADAL" clId="{2CB809B5-B051-0647-95D6-80E3D340D012}" dt="2021-02-04T21:37:03.811" v="3790" actId="700"/>
          <ac:spMkLst>
            <pc:docMk/>
            <pc:sldMk cId="3806088949" sldId="271"/>
            <ac:spMk id="2" creationId="{DF7D4053-83DB-364E-8C30-BC4541749A30}"/>
          </ac:spMkLst>
        </pc:spChg>
        <pc:spChg chg="del mod ord">
          <ac:chgData name="Emily Beam" userId="936d34b1-6a49-4345-ae02-8326dc81bf0d" providerId="ADAL" clId="{2CB809B5-B051-0647-95D6-80E3D340D012}" dt="2021-02-04T21:37:03.811" v="3790" actId="700"/>
          <ac:spMkLst>
            <pc:docMk/>
            <pc:sldMk cId="3806088949" sldId="271"/>
            <ac:spMk id="3" creationId="{523A643F-E445-D04B-AD46-CE624CD4C18F}"/>
          </ac:spMkLst>
        </pc:spChg>
        <pc:spChg chg="add mod ord">
          <ac:chgData name="Emily Beam" userId="936d34b1-6a49-4345-ae02-8326dc81bf0d" providerId="ADAL" clId="{2CB809B5-B051-0647-95D6-80E3D340D012}" dt="2021-02-04T21:37:07.393" v="3799" actId="20577"/>
          <ac:spMkLst>
            <pc:docMk/>
            <pc:sldMk cId="3806088949" sldId="271"/>
            <ac:spMk id="4" creationId="{4F688278-B874-F44C-88E3-F535AEA9CA4C}"/>
          </ac:spMkLst>
        </pc:spChg>
        <pc:spChg chg="add mod ord">
          <ac:chgData name="Emily Beam" userId="936d34b1-6a49-4345-ae02-8326dc81bf0d" providerId="ADAL" clId="{2CB809B5-B051-0647-95D6-80E3D340D012}" dt="2021-02-04T21:37:03.811" v="3790" actId="700"/>
          <ac:spMkLst>
            <pc:docMk/>
            <pc:sldMk cId="3806088949" sldId="271"/>
            <ac:spMk id="5" creationId="{01F8E4D6-1CCB-5A40-9F9F-1A99E0DBC4B0}"/>
          </ac:spMkLst>
        </pc:spChg>
      </pc:sldChg>
      <pc:sldChg chg="modSp new mod">
        <pc:chgData name="Emily Beam" userId="936d34b1-6a49-4345-ae02-8326dc81bf0d" providerId="ADAL" clId="{2CB809B5-B051-0647-95D6-80E3D340D012}" dt="2021-02-05T19:34:57.175" v="8351" actId="20577"/>
        <pc:sldMkLst>
          <pc:docMk/>
          <pc:sldMk cId="1830852410" sldId="272"/>
        </pc:sldMkLst>
        <pc:spChg chg="mod">
          <ac:chgData name="Emily Beam" userId="936d34b1-6a49-4345-ae02-8326dc81bf0d" providerId="ADAL" clId="{2CB809B5-B051-0647-95D6-80E3D340D012}" dt="2021-02-04T21:39:07.650" v="3992" actId="20577"/>
          <ac:spMkLst>
            <pc:docMk/>
            <pc:sldMk cId="1830852410" sldId="272"/>
            <ac:spMk id="2" creationId="{42267AFC-69E4-5345-B164-AD44C49A9891}"/>
          </ac:spMkLst>
        </pc:spChg>
        <pc:spChg chg="mod">
          <ac:chgData name="Emily Beam" userId="936d34b1-6a49-4345-ae02-8326dc81bf0d" providerId="ADAL" clId="{2CB809B5-B051-0647-95D6-80E3D340D012}" dt="2021-02-05T19:34:57.175" v="8351" actId="20577"/>
          <ac:spMkLst>
            <pc:docMk/>
            <pc:sldMk cId="1830852410" sldId="272"/>
            <ac:spMk id="3" creationId="{21FC1FE2-6758-F244-9F56-5D633D9B419A}"/>
          </ac:spMkLst>
        </pc:spChg>
      </pc:sldChg>
      <pc:sldChg chg="addSp modSp new mod">
        <pc:chgData name="Emily Beam" userId="936d34b1-6a49-4345-ae02-8326dc81bf0d" providerId="ADAL" clId="{2CB809B5-B051-0647-95D6-80E3D340D012}" dt="2021-02-04T21:58:39.227" v="6406" actId="20577"/>
        <pc:sldMkLst>
          <pc:docMk/>
          <pc:sldMk cId="383713213" sldId="273"/>
        </pc:sldMkLst>
        <pc:spChg chg="mod">
          <ac:chgData name="Emily Beam" userId="936d34b1-6a49-4345-ae02-8326dc81bf0d" providerId="ADAL" clId="{2CB809B5-B051-0647-95D6-80E3D340D012}" dt="2021-02-04T21:40:11.996" v="4223" actId="20577"/>
          <ac:spMkLst>
            <pc:docMk/>
            <pc:sldMk cId="383713213" sldId="273"/>
            <ac:spMk id="2" creationId="{4A52AC46-3946-C040-B599-DC4BFE36FE40}"/>
          </ac:spMkLst>
        </pc:spChg>
        <pc:spChg chg="mod">
          <ac:chgData name="Emily Beam" userId="936d34b1-6a49-4345-ae02-8326dc81bf0d" providerId="ADAL" clId="{2CB809B5-B051-0647-95D6-80E3D340D012}" dt="2021-02-04T21:55:02.972" v="6038" actId="20577"/>
          <ac:spMkLst>
            <pc:docMk/>
            <pc:sldMk cId="383713213" sldId="273"/>
            <ac:spMk id="3" creationId="{6D0BD1E9-2AA2-BF4D-87ED-EFE3B095598D}"/>
          </ac:spMkLst>
        </pc:spChg>
        <pc:spChg chg="add mod">
          <ac:chgData name="Emily Beam" userId="936d34b1-6a49-4345-ae02-8326dc81bf0d" providerId="ADAL" clId="{2CB809B5-B051-0647-95D6-80E3D340D012}" dt="2021-02-04T21:58:39.227" v="6406" actId="20577"/>
          <ac:spMkLst>
            <pc:docMk/>
            <pc:sldMk cId="383713213" sldId="273"/>
            <ac:spMk id="4" creationId="{75747D74-9503-6845-A9F1-A904DD84F87C}"/>
          </ac:spMkLst>
        </pc:spChg>
      </pc:sldChg>
      <pc:sldChg chg="modSp new mod">
        <pc:chgData name="Emily Beam" userId="936d34b1-6a49-4345-ae02-8326dc81bf0d" providerId="ADAL" clId="{2CB809B5-B051-0647-95D6-80E3D340D012}" dt="2021-02-04T21:56:29.566" v="6337" actId="20577"/>
        <pc:sldMkLst>
          <pc:docMk/>
          <pc:sldMk cId="450181176" sldId="274"/>
        </pc:sldMkLst>
        <pc:spChg chg="mod">
          <ac:chgData name="Emily Beam" userId="936d34b1-6a49-4345-ae02-8326dc81bf0d" providerId="ADAL" clId="{2CB809B5-B051-0647-95D6-80E3D340D012}" dt="2021-02-04T21:42:08.164" v="4406" actId="20577"/>
          <ac:spMkLst>
            <pc:docMk/>
            <pc:sldMk cId="450181176" sldId="274"/>
            <ac:spMk id="2" creationId="{9C75B7AC-4D12-4C45-9826-2975C0FF58AC}"/>
          </ac:spMkLst>
        </pc:spChg>
        <pc:spChg chg="mod">
          <ac:chgData name="Emily Beam" userId="936d34b1-6a49-4345-ae02-8326dc81bf0d" providerId="ADAL" clId="{2CB809B5-B051-0647-95D6-80E3D340D012}" dt="2021-02-04T21:56:29.566" v="6337" actId="20577"/>
          <ac:spMkLst>
            <pc:docMk/>
            <pc:sldMk cId="450181176" sldId="274"/>
            <ac:spMk id="3" creationId="{B5BF85A1-F407-1347-8669-D58D24CD32FF}"/>
          </ac:spMkLst>
        </pc:spChg>
      </pc:sldChg>
      <pc:sldChg chg="new del">
        <pc:chgData name="Emily Beam" userId="936d34b1-6a49-4345-ae02-8326dc81bf0d" providerId="ADAL" clId="{2CB809B5-B051-0647-95D6-80E3D340D012}" dt="2021-02-04T21:40:45.093" v="4298" actId="680"/>
        <pc:sldMkLst>
          <pc:docMk/>
          <pc:sldMk cId="527318651" sldId="274"/>
        </pc:sldMkLst>
      </pc:sldChg>
      <pc:sldChg chg="addSp modSp new mod">
        <pc:chgData name="Emily Beam" userId="936d34b1-6a49-4345-ae02-8326dc81bf0d" providerId="ADAL" clId="{2CB809B5-B051-0647-95D6-80E3D340D012}" dt="2021-02-04T21:51:37.913" v="5682" actId="1076"/>
        <pc:sldMkLst>
          <pc:docMk/>
          <pc:sldMk cId="1522050914" sldId="275"/>
        </pc:sldMkLst>
        <pc:spChg chg="mod">
          <ac:chgData name="Emily Beam" userId="936d34b1-6a49-4345-ae02-8326dc81bf0d" providerId="ADAL" clId="{2CB809B5-B051-0647-95D6-80E3D340D012}" dt="2021-02-04T21:47:26.802" v="5166" actId="20577"/>
          <ac:spMkLst>
            <pc:docMk/>
            <pc:sldMk cId="1522050914" sldId="275"/>
            <ac:spMk id="2" creationId="{5E1105FA-8703-5545-8E47-9C47513729FE}"/>
          </ac:spMkLst>
        </pc:spChg>
        <pc:spChg chg="mod">
          <ac:chgData name="Emily Beam" userId="936d34b1-6a49-4345-ae02-8326dc81bf0d" providerId="ADAL" clId="{2CB809B5-B051-0647-95D6-80E3D340D012}" dt="2021-02-04T21:51:26.167" v="5679" actId="14100"/>
          <ac:spMkLst>
            <pc:docMk/>
            <pc:sldMk cId="1522050914" sldId="275"/>
            <ac:spMk id="3" creationId="{BBEF2247-795A-774F-85DD-2CA5FB95EEA6}"/>
          </ac:spMkLst>
        </pc:spChg>
        <pc:spChg chg="add mod">
          <ac:chgData name="Emily Beam" userId="936d34b1-6a49-4345-ae02-8326dc81bf0d" providerId="ADAL" clId="{2CB809B5-B051-0647-95D6-80E3D340D012}" dt="2021-02-04T21:51:37.913" v="5682" actId="1076"/>
          <ac:spMkLst>
            <pc:docMk/>
            <pc:sldMk cId="1522050914" sldId="275"/>
            <ac:spMk id="4" creationId="{48BEB06C-7AE1-804D-A678-B34E7679BD05}"/>
          </ac:spMkLst>
        </pc:spChg>
      </pc:sldChg>
      <pc:sldChg chg="addSp delSp modSp new mod">
        <pc:chgData name="Emily Beam" userId="936d34b1-6a49-4345-ae02-8326dc81bf0d" providerId="ADAL" clId="{2CB809B5-B051-0647-95D6-80E3D340D012}" dt="2021-02-05T19:35:09.790" v="8352" actId="20577"/>
        <pc:sldMkLst>
          <pc:docMk/>
          <pc:sldMk cId="3334320225" sldId="276"/>
        </pc:sldMkLst>
        <pc:spChg chg="mod">
          <ac:chgData name="Emily Beam" userId="936d34b1-6a49-4345-ae02-8326dc81bf0d" providerId="ADAL" clId="{2CB809B5-B051-0647-95D6-80E3D340D012}" dt="2021-02-04T21:53:11.412" v="5889" actId="20577"/>
          <ac:spMkLst>
            <pc:docMk/>
            <pc:sldMk cId="3334320225" sldId="276"/>
            <ac:spMk id="2" creationId="{8146F4AD-9FD7-5A41-8D68-FA550EE5E478}"/>
          </ac:spMkLst>
        </pc:spChg>
        <pc:spChg chg="mod">
          <ac:chgData name="Emily Beam" userId="936d34b1-6a49-4345-ae02-8326dc81bf0d" providerId="ADAL" clId="{2CB809B5-B051-0647-95D6-80E3D340D012}" dt="2021-02-05T19:35:09.790" v="8352" actId="20577"/>
          <ac:spMkLst>
            <pc:docMk/>
            <pc:sldMk cId="3334320225" sldId="276"/>
            <ac:spMk id="3" creationId="{D47F7BAD-2F66-9245-910F-1E8FF5C7690A}"/>
          </ac:spMkLst>
        </pc:spChg>
        <pc:spChg chg="add del mod">
          <ac:chgData name="Emily Beam" userId="936d34b1-6a49-4345-ae02-8326dc81bf0d" providerId="ADAL" clId="{2CB809B5-B051-0647-95D6-80E3D340D012}" dt="2021-02-05T19:29:39.473" v="8090"/>
          <ac:spMkLst>
            <pc:docMk/>
            <pc:sldMk cId="3334320225" sldId="276"/>
            <ac:spMk id="4" creationId="{323A05BF-0AFF-B642-AD34-73DD2ED93A9C}"/>
          </ac:spMkLst>
        </pc:spChg>
      </pc:sldChg>
      <pc:sldChg chg="modSp new mod">
        <pc:chgData name="Emily Beam" userId="936d34b1-6a49-4345-ae02-8326dc81bf0d" providerId="ADAL" clId="{2CB809B5-B051-0647-95D6-80E3D340D012}" dt="2021-02-04T21:56:19.870" v="6327" actId="2711"/>
        <pc:sldMkLst>
          <pc:docMk/>
          <pc:sldMk cId="2821189737" sldId="277"/>
        </pc:sldMkLst>
        <pc:spChg chg="mod">
          <ac:chgData name="Emily Beam" userId="936d34b1-6a49-4345-ae02-8326dc81bf0d" providerId="ADAL" clId="{2CB809B5-B051-0647-95D6-80E3D340D012}" dt="2021-02-04T21:53:37.706" v="5938" actId="20577"/>
          <ac:spMkLst>
            <pc:docMk/>
            <pc:sldMk cId="2821189737" sldId="277"/>
            <ac:spMk id="2" creationId="{5E717DD8-5FB2-884C-AE19-ABEA8554B2F0}"/>
          </ac:spMkLst>
        </pc:spChg>
        <pc:spChg chg="mod">
          <ac:chgData name="Emily Beam" userId="936d34b1-6a49-4345-ae02-8326dc81bf0d" providerId="ADAL" clId="{2CB809B5-B051-0647-95D6-80E3D340D012}" dt="2021-02-04T21:56:19.870" v="6327" actId="2711"/>
          <ac:spMkLst>
            <pc:docMk/>
            <pc:sldMk cId="2821189737" sldId="277"/>
            <ac:spMk id="3" creationId="{9830E09D-5A00-A045-AFE8-C6C01666CFD4}"/>
          </ac:spMkLst>
        </pc:spChg>
      </pc:sldChg>
      <pc:sldChg chg="addSp delSp modSp new mod ord chgLayout">
        <pc:chgData name="Emily Beam" userId="936d34b1-6a49-4345-ae02-8326dc81bf0d" providerId="ADAL" clId="{2CB809B5-B051-0647-95D6-80E3D340D012}" dt="2021-02-05T19:43:54.860" v="9163" actId="20578"/>
        <pc:sldMkLst>
          <pc:docMk/>
          <pc:sldMk cId="3857129811" sldId="278"/>
        </pc:sldMkLst>
        <pc:spChg chg="mod ord">
          <ac:chgData name="Emily Beam" userId="936d34b1-6a49-4345-ae02-8326dc81bf0d" providerId="ADAL" clId="{2CB809B5-B051-0647-95D6-80E3D340D012}" dt="2021-02-05T19:30:51.286" v="8107" actId="700"/>
          <ac:spMkLst>
            <pc:docMk/>
            <pc:sldMk cId="3857129811" sldId="278"/>
            <ac:spMk id="2" creationId="{1F3E181A-9319-4F41-A953-3A5F404A4228}"/>
          </ac:spMkLst>
        </pc:spChg>
        <pc:spChg chg="del">
          <ac:chgData name="Emily Beam" userId="936d34b1-6a49-4345-ae02-8326dc81bf0d" providerId="ADAL" clId="{2CB809B5-B051-0647-95D6-80E3D340D012}" dt="2021-02-05T19:30:30.903" v="8100"/>
          <ac:spMkLst>
            <pc:docMk/>
            <pc:sldMk cId="3857129811" sldId="278"/>
            <ac:spMk id="3" creationId="{CB053F13-0952-E642-B554-B9ED6DA776AF}"/>
          </ac:spMkLst>
        </pc:spChg>
        <pc:spChg chg="add del mod">
          <ac:chgData name="Emily Beam" userId="936d34b1-6a49-4345-ae02-8326dc81bf0d" providerId="ADAL" clId="{2CB809B5-B051-0647-95D6-80E3D340D012}" dt="2021-02-05T19:30:47.144" v="8106"/>
          <ac:spMkLst>
            <pc:docMk/>
            <pc:sldMk cId="3857129811" sldId="278"/>
            <ac:spMk id="4" creationId="{7ECE5B79-DFC1-E94A-A9BB-336B7069C98C}"/>
          </ac:spMkLst>
        </pc:spChg>
        <pc:spChg chg="add mod">
          <ac:chgData name="Emily Beam" userId="936d34b1-6a49-4345-ae02-8326dc81bf0d" providerId="ADAL" clId="{2CB809B5-B051-0647-95D6-80E3D340D012}" dt="2021-02-05T19:33:14.757" v="8337" actId="20577"/>
          <ac:spMkLst>
            <pc:docMk/>
            <pc:sldMk cId="3857129811" sldId="278"/>
            <ac:spMk id="5" creationId="{3F769B24-27DF-B649-82C6-112110DA08BB}"/>
          </ac:spMkLst>
        </pc:spChg>
        <pc:spChg chg="add mod">
          <ac:chgData name="Emily Beam" userId="936d34b1-6a49-4345-ae02-8326dc81bf0d" providerId="ADAL" clId="{2CB809B5-B051-0647-95D6-80E3D340D012}" dt="2021-02-05T19:32:10.937" v="8230" actId="207"/>
          <ac:spMkLst>
            <pc:docMk/>
            <pc:sldMk cId="3857129811" sldId="278"/>
            <ac:spMk id="6" creationId="{96741FFD-97EB-BD44-8816-3B32E210C21F}"/>
          </ac:spMkLst>
        </pc:spChg>
        <pc:picChg chg="add mod">
          <ac:chgData name="Emily Beam" userId="936d34b1-6a49-4345-ae02-8326dc81bf0d" providerId="ADAL" clId="{2CB809B5-B051-0647-95D6-80E3D340D012}" dt="2021-02-05T19:32:16.903" v="8231" actId="1076"/>
          <ac:picMkLst>
            <pc:docMk/>
            <pc:sldMk cId="3857129811" sldId="278"/>
            <ac:picMk id="7" creationId="{BED1E4C1-66A1-B940-80C0-F29023A9AD0A}"/>
          </ac:picMkLst>
        </pc:picChg>
        <pc:picChg chg="add del mod ord">
          <ac:chgData name="Emily Beam" userId="936d34b1-6a49-4345-ae02-8326dc81bf0d" providerId="ADAL" clId="{2CB809B5-B051-0647-95D6-80E3D340D012}" dt="2021-02-05T19:30:52.608" v="8108" actId="21"/>
          <ac:picMkLst>
            <pc:docMk/>
            <pc:sldMk cId="3857129811" sldId="278"/>
            <ac:picMk id="1026" creationId="{9761A2EF-8BCB-EA4E-AE93-50877C05106B}"/>
          </ac:picMkLst>
        </pc:picChg>
      </pc:sldChg>
      <pc:sldChg chg="addSp delSp modSp add mod">
        <pc:chgData name="Emily Beam" userId="936d34b1-6a49-4345-ae02-8326dc81bf0d" providerId="ADAL" clId="{2CB809B5-B051-0647-95D6-80E3D340D012}" dt="2021-02-05T19:40:53.143" v="8936" actId="27636"/>
        <pc:sldMkLst>
          <pc:docMk/>
          <pc:sldMk cId="92654255" sldId="279"/>
        </pc:sldMkLst>
        <pc:spChg chg="mod">
          <ac:chgData name="Emily Beam" userId="936d34b1-6a49-4345-ae02-8326dc81bf0d" providerId="ADAL" clId="{2CB809B5-B051-0647-95D6-80E3D340D012}" dt="2021-02-05T19:40:53.143" v="8936" actId="27636"/>
          <ac:spMkLst>
            <pc:docMk/>
            <pc:sldMk cId="92654255" sldId="279"/>
            <ac:spMk id="3" creationId="{70ADB09C-78BD-8F42-B6F8-3A0B008EF357}"/>
          </ac:spMkLst>
        </pc:spChg>
        <pc:spChg chg="add del mod">
          <ac:chgData name="Emily Beam" userId="936d34b1-6a49-4345-ae02-8326dc81bf0d" providerId="ADAL" clId="{2CB809B5-B051-0647-95D6-80E3D340D012}" dt="2021-02-05T19:38:19.268" v="8794"/>
          <ac:spMkLst>
            <pc:docMk/>
            <pc:sldMk cId="92654255" sldId="279"/>
            <ac:spMk id="4" creationId="{391B3003-9516-B343-8773-2A21A7D1060F}"/>
          </ac:spMkLst>
        </pc:spChg>
        <pc:picChg chg="add mod">
          <ac:chgData name="Emily Beam" userId="936d34b1-6a49-4345-ae02-8326dc81bf0d" providerId="ADAL" clId="{2CB809B5-B051-0647-95D6-80E3D340D012}" dt="2021-02-05T19:38:40.971" v="8797" actId="1076"/>
          <ac:picMkLst>
            <pc:docMk/>
            <pc:sldMk cId="92654255" sldId="279"/>
            <ac:picMk id="5" creationId="{7EC2BF80-ED09-2F46-B051-E753D9700C34}"/>
          </ac:picMkLst>
        </pc:picChg>
        <pc:picChg chg="del">
          <ac:chgData name="Emily Beam" userId="936d34b1-6a49-4345-ae02-8326dc81bf0d" providerId="ADAL" clId="{2CB809B5-B051-0647-95D6-80E3D340D012}" dt="2021-02-05T19:37:22.450" v="8784" actId="478"/>
          <ac:picMkLst>
            <pc:docMk/>
            <pc:sldMk cId="92654255" sldId="279"/>
            <ac:picMk id="6" creationId="{2BDD3A49-BE00-994F-BB70-BF5A6AE57B12}"/>
          </ac:picMkLst>
        </pc:picChg>
        <pc:cxnChg chg="add">
          <ac:chgData name="Emily Beam" userId="936d34b1-6a49-4345-ae02-8326dc81bf0d" providerId="ADAL" clId="{2CB809B5-B051-0647-95D6-80E3D340D012}" dt="2021-02-05T19:38:46.422" v="8798" actId="11529"/>
          <ac:cxnSpMkLst>
            <pc:docMk/>
            <pc:sldMk cId="92654255" sldId="279"/>
            <ac:cxnSpMk id="7" creationId="{E0062BAF-C26B-864C-80D0-D720F1EBF3E8}"/>
          </ac:cxnSpMkLst>
        </pc:cxnChg>
        <pc:cxnChg chg="add">
          <ac:chgData name="Emily Beam" userId="936d34b1-6a49-4345-ae02-8326dc81bf0d" providerId="ADAL" clId="{2CB809B5-B051-0647-95D6-80E3D340D012}" dt="2021-02-05T19:38:57.128" v="8799" actId="11529"/>
          <ac:cxnSpMkLst>
            <pc:docMk/>
            <pc:sldMk cId="92654255" sldId="279"/>
            <ac:cxnSpMk id="8" creationId="{7522A286-1CD2-6243-BD29-221C79F4AD69}"/>
          </ac:cxnSpMkLst>
        </pc:cxnChg>
        <pc:cxnChg chg="add mod">
          <ac:chgData name="Emily Beam" userId="936d34b1-6a49-4345-ae02-8326dc81bf0d" providerId="ADAL" clId="{2CB809B5-B051-0647-95D6-80E3D340D012}" dt="2021-02-05T19:40:26.459" v="8917" actId="167"/>
          <ac:cxnSpMkLst>
            <pc:docMk/>
            <pc:sldMk cId="92654255" sldId="279"/>
            <ac:cxnSpMk id="9" creationId="{7E5AAB0F-5EBD-0C44-A204-A7479256BBA0}"/>
          </ac:cxnSpMkLst>
        </pc:cxnChg>
      </pc:sldChg>
      <pc:sldChg chg="addSp delSp modSp new mod modClrScheme chgLayout">
        <pc:chgData name="Emily Beam" userId="936d34b1-6a49-4345-ae02-8326dc81bf0d" providerId="ADAL" clId="{2CB809B5-B051-0647-95D6-80E3D340D012}" dt="2021-02-05T19:43:39.713" v="9162" actId="2711"/>
        <pc:sldMkLst>
          <pc:docMk/>
          <pc:sldMk cId="2971724379" sldId="280"/>
        </pc:sldMkLst>
        <pc:spChg chg="mod ord">
          <ac:chgData name="Emily Beam" userId="936d34b1-6a49-4345-ae02-8326dc81bf0d" providerId="ADAL" clId="{2CB809B5-B051-0647-95D6-80E3D340D012}" dt="2021-02-05T19:43:13.478" v="9017" actId="20577"/>
          <ac:spMkLst>
            <pc:docMk/>
            <pc:sldMk cId="2971724379" sldId="280"/>
            <ac:spMk id="2" creationId="{12139D8F-F0F1-2043-A29F-E9138E818053}"/>
          </ac:spMkLst>
        </pc:spChg>
        <pc:spChg chg="del mod">
          <ac:chgData name="Emily Beam" userId="936d34b1-6a49-4345-ae02-8326dc81bf0d" providerId="ADAL" clId="{2CB809B5-B051-0647-95D6-80E3D340D012}" dt="2021-02-05T19:43:03.771" v="8982" actId="478"/>
          <ac:spMkLst>
            <pc:docMk/>
            <pc:sldMk cId="2971724379" sldId="280"/>
            <ac:spMk id="3" creationId="{C3EE8A0B-659A-7340-AEB9-B98DCA13A53E}"/>
          </ac:spMkLst>
        </pc:spChg>
        <pc:spChg chg="add del mod ord">
          <ac:chgData name="Emily Beam" userId="936d34b1-6a49-4345-ae02-8326dc81bf0d" providerId="ADAL" clId="{2CB809B5-B051-0647-95D6-80E3D340D012}" dt="2021-02-05T19:43:07.690" v="8983" actId="700"/>
          <ac:spMkLst>
            <pc:docMk/>
            <pc:sldMk cId="2971724379" sldId="280"/>
            <ac:spMk id="5" creationId="{0493D9C8-9D15-C04E-BB9B-0DA5A86D49FA}"/>
          </ac:spMkLst>
        </pc:spChg>
        <pc:spChg chg="add mod ord">
          <ac:chgData name="Emily Beam" userId="936d34b1-6a49-4345-ae02-8326dc81bf0d" providerId="ADAL" clId="{2CB809B5-B051-0647-95D6-80E3D340D012}" dt="2021-02-05T19:43:39.713" v="9162" actId="2711"/>
          <ac:spMkLst>
            <pc:docMk/>
            <pc:sldMk cId="2971724379" sldId="280"/>
            <ac:spMk id="6" creationId="{21796784-E3EF-ED46-82E5-1471DE1F7141}"/>
          </ac:spMkLst>
        </pc:spChg>
      </pc:sldChg>
      <pc:sldChg chg="addSp modSp add del mod ord modNotes">
        <pc:chgData name="Emily Beam" userId="936d34b1-6a49-4345-ae02-8326dc81bf0d" providerId="ADAL" clId="{2CB809B5-B051-0647-95D6-80E3D340D012}" dt="2021-03-06T02:07:08.857" v="9439" actId="2696"/>
        <pc:sldMkLst>
          <pc:docMk/>
          <pc:sldMk cId="792206468" sldId="281"/>
        </pc:sldMkLst>
        <pc:picChg chg="add mod">
          <ac:chgData name="Emily Beam" userId="936d34b1-6a49-4345-ae02-8326dc81bf0d" providerId="ADAL" clId="{2CB809B5-B051-0647-95D6-80E3D340D012}" dt="2021-02-23T02:42:34.639" v="9262"/>
          <ac:picMkLst>
            <pc:docMk/>
            <pc:sldMk cId="792206468" sldId="281"/>
            <ac:picMk id="5" creationId="{7E0497A4-6265-594E-9421-1E2D3F89C74A}"/>
          </ac:picMkLst>
        </pc:picChg>
      </pc:sldChg>
      <pc:sldChg chg="modSp new del mod">
        <pc:chgData name="Emily Beam" userId="936d34b1-6a49-4345-ae02-8326dc81bf0d" providerId="ADAL" clId="{2CB809B5-B051-0647-95D6-80E3D340D012}" dt="2021-02-05T19:44:32.373" v="9239" actId="2696"/>
        <pc:sldMkLst>
          <pc:docMk/>
          <pc:sldMk cId="825055661" sldId="281"/>
        </pc:sldMkLst>
        <pc:spChg chg="mod">
          <ac:chgData name="Emily Beam" userId="936d34b1-6a49-4345-ae02-8326dc81bf0d" providerId="ADAL" clId="{2CB809B5-B051-0647-95D6-80E3D340D012}" dt="2021-02-05T19:44:16.994" v="9199" actId="20577"/>
          <ac:spMkLst>
            <pc:docMk/>
            <pc:sldMk cId="825055661" sldId="281"/>
            <ac:spMk id="2" creationId="{C04A8EB5-7998-2149-BCF5-E442A3024805}"/>
          </ac:spMkLst>
        </pc:spChg>
        <pc:spChg chg="mod">
          <ac:chgData name="Emily Beam" userId="936d34b1-6a49-4345-ae02-8326dc81bf0d" providerId="ADAL" clId="{2CB809B5-B051-0647-95D6-80E3D340D012}" dt="2021-02-05T19:44:25.110" v="9238" actId="20577"/>
          <ac:spMkLst>
            <pc:docMk/>
            <pc:sldMk cId="825055661" sldId="281"/>
            <ac:spMk id="3" creationId="{0591F4DB-2389-4D4E-A57C-070C8C0CE247}"/>
          </ac:spMkLst>
        </pc:spChg>
      </pc:sldChg>
      <pc:sldChg chg="addSp modSp add del mod ord modNotes">
        <pc:chgData name="Emily Beam" userId="936d34b1-6a49-4345-ae02-8326dc81bf0d" providerId="ADAL" clId="{2CB809B5-B051-0647-95D6-80E3D340D012}" dt="2021-03-06T02:07:08.857" v="9439" actId="2696"/>
        <pc:sldMkLst>
          <pc:docMk/>
          <pc:sldMk cId="1513010724" sldId="282"/>
        </pc:sldMkLst>
        <pc:picChg chg="add mod">
          <ac:chgData name="Emily Beam" userId="936d34b1-6a49-4345-ae02-8326dc81bf0d" providerId="ADAL" clId="{2CB809B5-B051-0647-95D6-80E3D340D012}" dt="2021-02-23T02:42:35.101" v="9278"/>
          <ac:picMkLst>
            <pc:docMk/>
            <pc:sldMk cId="1513010724" sldId="282"/>
            <ac:picMk id="5" creationId="{316FA4D5-BFEE-3247-B063-45EBC83FC5FD}"/>
          </ac:picMkLst>
        </pc:picChg>
      </pc:sldChg>
      <pc:sldChg chg="addSp modSp add del mod ord modNotes">
        <pc:chgData name="Emily Beam" userId="936d34b1-6a49-4345-ae02-8326dc81bf0d" providerId="ADAL" clId="{2CB809B5-B051-0647-95D6-80E3D340D012}" dt="2021-03-06T02:07:08.857" v="9439" actId="2696"/>
        <pc:sldMkLst>
          <pc:docMk/>
          <pc:sldMk cId="2401397451" sldId="283"/>
        </pc:sldMkLst>
        <pc:picChg chg="add mod">
          <ac:chgData name="Emily Beam" userId="936d34b1-6a49-4345-ae02-8326dc81bf0d" providerId="ADAL" clId="{2CB809B5-B051-0647-95D6-80E3D340D012}" dt="2021-02-23T02:42:35.779" v="9294"/>
          <ac:picMkLst>
            <pc:docMk/>
            <pc:sldMk cId="2401397451" sldId="283"/>
            <ac:picMk id="5" creationId="{B801C2C4-E846-3F41-89E3-6078ADDF81B6}"/>
          </ac:picMkLst>
        </pc:picChg>
      </pc:sldChg>
      <pc:sldChg chg="addSp modSp add del mod ord modNotes">
        <pc:chgData name="Emily Beam" userId="936d34b1-6a49-4345-ae02-8326dc81bf0d" providerId="ADAL" clId="{2CB809B5-B051-0647-95D6-80E3D340D012}" dt="2021-03-06T02:07:08.857" v="9439" actId="2696"/>
        <pc:sldMkLst>
          <pc:docMk/>
          <pc:sldMk cId="594633248" sldId="284"/>
        </pc:sldMkLst>
        <pc:picChg chg="add mod">
          <ac:chgData name="Emily Beam" userId="936d34b1-6a49-4345-ae02-8326dc81bf0d" providerId="ADAL" clId="{2CB809B5-B051-0647-95D6-80E3D340D012}" dt="2021-02-23T02:42:45.418" v="9310"/>
          <ac:picMkLst>
            <pc:docMk/>
            <pc:sldMk cId="594633248" sldId="284"/>
            <ac:picMk id="5" creationId="{2E543A32-E9CD-E144-8721-A626A7C58393}"/>
          </ac:picMkLst>
        </pc:picChg>
      </pc:sldChg>
      <pc:sldChg chg="modSp new del mod">
        <pc:chgData name="Emily Beam" userId="936d34b1-6a49-4345-ae02-8326dc81bf0d" providerId="ADAL" clId="{2CB809B5-B051-0647-95D6-80E3D340D012}" dt="2021-03-06T02:07:06.225" v="9438" actId="2696"/>
        <pc:sldMkLst>
          <pc:docMk/>
          <pc:sldMk cId="1202060431" sldId="285"/>
        </pc:sldMkLst>
        <pc:spChg chg="mod">
          <ac:chgData name="Emily Beam" userId="936d34b1-6a49-4345-ae02-8326dc81bf0d" providerId="ADAL" clId="{2CB809B5-B051-0647-95D6-80E3D340D012}" dt="2021-02-23T02:43:25.779" v="9388" actId="20577"/>
          <ac:spMkLst>
            <pc:docMk/>
            <pc:sldMk cId="1202060431" sldId="285"/>
            <ac:spMk id="2" creationId="{862B0DDA-881E-5449-8AE1-E8C6B571D0F2}"/>
          </ac:spMkLst>
        </pc:spChg>
      </pc:sldChg>
      <pc:sldChg chg="addSp modSp add del mod ord modNotes">
        <pc:chgData name="Emily Beam" userId="936d34b1-6a49-4345-ae02-8326dc81bf0d" providerId="ADAL" clId="{2CB809B5-B051-0647-95D6-80E3D340D012}" dt="2021-03-06T02:07:04.407" v="9437" actId="2696"/>
        <pc:sldMkLst>
          <pc:docMk/>
          <pc:sldMk cId="4290340376" sldId="286"/>
        </pc:sldMkLst>
        <pc:picChg chg="add mod">
          <ac:chgData name="Emily Beam" userId="936d34b1-6a49-4345-ae02-8326dc81bf0d" providerId="ADAL" clId="{2CB809B5-B051-0647-95D6-80E3D340D012}" dt="2021-02-23T02:54:57.839" v="9402"/>
          <ac:picMkLst>
            <pc:docMk/>
            <pc:sldMk cId="4290340376" sldId="286"/>
            <ac:picMk id="5" creationId="{45D6E464-1EFC-744C-B49A-A5429A37CB44}"/>
          </ac:picMkLst>
        </pc:picChg>
      </pc:sldChg>
      <pc:sldChg chg="addSp modSp add del mod ord modNotes">
        <pc:chgData name="Emily Beam" userId="936d34b1-6a49-4345-ae02-8326dc81bf0d" providerId="ADAL" clId="{2CB809B5-B051-0647-95D6-80E3D340D012}" dt="2021-03-06T02:07:04.407" v="9437" actId="2696"/>
        <pc:sldMkLst>
          <pc:docMk/>
          <pc:sldMk cId="1425160425" sldId="287"/>
        </pc:sldMkLst>
        <pc:picChg chg="add mod">
          <ac:chgData name="Emily Beam" userId="936d34b1-6a49-4345-ae02-8326dc81bf0d" providerId="ADAL" clId="{2CB809B5-B051-0647-95D6-80E3D340D012}" dt="2021-02-23T02:54:58.478" v="9418"/>
          <ac:picMkLst>
            <pc:docMk/>
            <pc:sldMk cId="1425160425" sldId="287"/>
            <ac:picMk id="5" creationId="{9F8AE014-5B5B-6E48-B575-780673A5A1B3}"/>
          </ac:picMkLst>
        </pc:picChg>
      </pc:sldChg>
      <pc:sldChg chg="addSp modSp add del mod ord modNotes">
        <pc:chgData name="Emily Beam" userId="936d34b1-6a49-4345-ae02-8326dc81bf0d" providerId="ADAL" clId="{2CB809B5-B051-0647-95D6-80E3D340D012}" dt="2021-03-06T02:07:04.407" v="9437" actId="2696"/>
        <pc:sldMkLst>
          <pc:docMk/>
          <pc:sldMk cId="1926761686" sldId="288"/>
        </pc:sldMkLst>
        <pc:picChg chg="add mod">
          <ac:chgData name="Emily Beam" userId="936d34b1-6a49-4345-ae02-8326dc81bf0d" providerId="ADAL" clId="{2CB809B5-B051-0647-95D6-80E3D340D012}" dt="2021-02-23T02:54:59.121" v="9434"/>
          <ac:picMkLst>
            <pc:docMk/>
            <pc:sldMk cId="1926761686" sldId="288"/>
            <ac:picMk id="5" creationId="{8D442882-B469-B54A-B2BA-97CD784B242F}"/>
          </ac:picMkLst>
        </pc:picChg>
      </pc:sldChg>
      <pc:sldMasterChg chg="modSp modSldLayout">
        <pc:chgData name="Emily Beam" userId="936d34b1-6a49-4345-ae02-8326dc81bf0d" providerId="ADAL" clId="{2CB809B5-B051-0647-95D6-80E3D340D012}" dt="2021-02-11T01:32:41.880" v="9248" actId="931"/>
        <pc:sldMasterMkLst>
          <pc:docMk/>
          <pc:sldMasterMk cId="4224730839" sldId="2147483648"/>
        </pc:sldMasterMkLst>
        <pc:spChg chg="mod">
          <ac:chgData name="Emily Beam" userId="936d34b1-6a49-4345-ae02-8326dc81bf0d" providerId="ADAL" clId="{2CB809B5-B051-0647-95D6-80E3D340D012}" dt="2021-02-11T01:32:00.587" v="9241" actId="207"/>
          <ac:spMkLst>
            <pc:docMk/>
            <pc:sldMasterMk cId="4224730839" sldId="2147483648"/>
            <ac:spMk id="2" creationId="{29280016-2BBA-BB41-9BB2-D5879066439A}"/>
          </ac:spMkLst>
        </pc:spChg>
        <pc:sldLayoutChg chg="addSp delSp modSp mod">
          <pc:chgData name="Emily Beam" userId="936d34b1-6a49-4345-ae02-8326dc81bf0d" providerId="ADAL" clId="{2CB809B5-B051-0647-95D6-80E3D340D012}" dt="2021-02-11T01:32:41.880" v="9248" actId="931"/>
          <pc:sldLayoutMkLst>
            <pc:docMk/>
            <pc:sldMasterMk cId="4224730839" sldId="2147483648"/>
            <pc:sldLayoutMk cId="2434122038" sldId="2147483649"/>
          </pc:sldLayoutMkLst>
          <pc:picChg chg="add del mod">
            <ac:chgData name="Emily Beam" userId="936d34b1-6a49-4345-ae02-8326dc81bf0d" providerId="ADAL" clId="{2CB809B5-B051-0647-95D6-80E3D340D012}" dt="2021-02-11T01:32:41.880" v="9248" actId="931"/>
            <ac:picMkLst>
              <pc:docMk/>
              <pc:sldMasterMk cId="4224730839" sldId="2147483648"/>
              <pc:sldLayoutMk cId="2434122038" sldId="2147483649"/>
              <ac:picMk id="8" creationId="{1314CA21-6582-7849-95CC-15BBD65E988D}"/>
            </ac:picMkLst>
          </pc:picChg>
        </pc:sldLayoutChg>
      </pc:sldMasterChg>
    </pc:docChg>
  </pc:docChgLst>
</pc:chgInfo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A7D99-C888-324C-86C1-A356A5BCB65E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0AB404-6A90-BA4E-9584-24FC2BC7C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10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31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53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08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01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78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762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48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44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01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795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2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642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33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34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99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81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1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0605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89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0AB404-6A90-BA4E-9584-24FC2BC7C7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1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E62D-9023-4E4E-96B9-90783D658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95449-61C2-AC40-AA25-15E8AA2474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C8D15-830E-1E48-8B24-76FD75C8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F0F97-513E-264E-9CDF-26761E4B8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3E7D2-6904-114D-825E-2AF62F9E9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12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664A-ECE7-FD43-A0AA-CA286A792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6F611-1708-F446-9735-5685C44A1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BEEEE-90C7-D642-8C03-119C95490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D9BC9-374E-2645-93F0-FC1F1C454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60EDF-5313-CF48-BF57-BF87C55D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15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8711BA-47A9-AD41-8F37-500B75D1B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6AB1B-AA05-0444-ABA5-B14BAB1D6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DF17D-CE6A-1D4B-9F79-9EB24A43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A8DCA-E81F-544B-9DD6-2FA7E3A1B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370BB-7217-DD4C-ABAC-18A0B2502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65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A849-B9F8-7D49-9917-1F60947E5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60014-AFD4-994A-B08E-187D0864A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6841A-6AF3-0749-B932-875114E5A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65CC4-E734-D046-A4BB-14A096A0D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5585B-8BF0-1F49-9B4D-FF6E1A18B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90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674F9-DF87-644E-BCC9-D22A765BF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42B9C-F953-D246-AE16-19919CA44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74777-7EAB-1445-8541-1512D541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10EAD-15B7-A640-9D11-22D6E8176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3DF92-37C1-BF4F-925A-8444CDF41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64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64245-56BE-2044-B145-9CF54C77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B6F2C-1B8F-DA43-AB14-8E6545ED46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671FFD-2F21-C640-BDD9-BCA94FA44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70347-5BC0-624E-90F0-9DB90CD73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8EE69-4687-224D-8313-61B21901D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DE7B2-69EC-8949-9719-ED6B9F5DA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3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2C108-3133-204C-9D03-472C9D175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A5950-8413-1545-893A-56E75BD3B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55629-0F82-724F-90BB-FF0918C1F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FC921F-2539-FA41-9722-5F29433C08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755F3-FAD1-9B4F-8815-7828554EF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7FA08-D6A3-8746-A594-6E235F089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1428FC-9035-E749-80FF-A9DD1385C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8E9641-D881-DE4F-9534-EAAC60EE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5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476B-C73C-B344-BA68-9E2AED3EE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D68482-1E73-5949-AE76-9B988D7F9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62A5E7-E5C7-114F-8400-B924D8C9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18F304-64D5-124A-8F49-584C66F56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54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83D9F5-9A9C-E44B-8306-F3ABAB984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AFC971-A6D1-6C49-8390-0FBF1E14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18020-90B5-0D4A-9D46-B813490D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99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BAE03-FA10-564F-8FF0-B2DB2FCF3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D4674-88F9-4A4F-9A1F-0FC06148A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F9362-D7B0-8249-B65C-0502031611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2167C-B771-F543-A855-F398A7694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B4F61-B0AA-B842-8F08-05F5FDBC6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A3E47-BE39-554E-9EEE-7EFC11E6C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01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F1A1-8E2E-DB4C-AEAE-20078E461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C93591-4A33-0C44-9261-781871667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2DD70-7437-1544-9B5F-C73292715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53F24-5905-F747-922A-C50140F83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80661-1ADE-214B-83A4-453E955C1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FFA14F-814B-B843-93C1-A991C965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33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280016-2BBA-BB41-9BB2-D58790664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185FD3-9C66-0949-9D54-C1C36082F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7AFBD-275D-054B-B1B9-627BF1F95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BB63C-D625-C548-9E7A-82700DF3AADD}" type="datetimeFigureOut">
              <a:rPr lang="en-US" smtClean="0"/>
              <a:t>4/7/21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5DF18-AB95-5047-9BA4-BE55D78E93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AFD1B-3A2D-2B49-A9C8-27381B707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8A375-B7E4-974C-9D64-7C05F06162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30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ira Sans Condensed" panose="020B0503050000020004" pitchFamily="34" charset="0"/>
          <a:ea typeface="Open Sans Condensed" panose="020B0606030504020204" pitchFamily="34" charset="0"/>
          <a:cs typeface="Open Sans Condensed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ira Sans Light" panose="020B04030500000200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ira Sans Light" panose="020B04030500000200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ira Sans Light" panose="020B04030500000200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ira Sans Light" panose="020B04030500000200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ira Sans Light" panose="020B04030500000200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or.adobe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transfer.uvm.edu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yihui/rmarkdown/presentations.html" TargetMode="External"/><Relationship Id="rId2" Type="http://schemas.openxmlformats.org/officeDocument/2006/relationships/hyperlink" Target="https://bookdown.org/yihui/rmarkdown-cookbook/kabl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down.org/yihui/rmarkdown/xaringan.ht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40388-424E-2B4D-9AEA-26210446B1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Capstone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43901-F48D-5540-96DE-5179AEF4F5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Presentation – </a:t>
            </a:r>
            <a:r>
              <a:rPr lang="en-US" u="sng" dirty="0"/>
              <a:t>with R</a:t>
            </a:r>
          </a:p>
        </p:txBody>
      </p:sp>
    </p:spTree>
    <p:extLst>
      <p:ext uri="{BB962C8B-B14F-4D97-AF65-F5344CB8AC3E}">
        <p14:creationId xmlns:p14="http://schemas.microsoft.com/office/powerpoint/2010/main" val="2159556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67AFC-69E4-5345-B164-AD44C49A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C1FE2-6758-F244-9F56-5D633D9B4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Pose your question, and answer it with data</a:t>
            </a:r>
          </a:p>
          <a:p>
            <a:r>
              <a:rPr lang="en-US" dirty="0"/>
              <a:t>Target audience: NYTimes readers and friends</a:t>
            </a:r>
          </a:p>
          <a:p>
            <a:r>
              <a:rPr lang="en-US" dirty="0"/>
              <a:t>You may want to dig into explanations </a:t>
            </a:r>
            <a:r>
              <a:rPr lang="en-US" dirty="0">
                <a:sym typeface="Wingdings" pitchFamily="2" charset="2"/>
              </a:rPr>
              <a:t> this should be driven by data or by outside sources</a:t>
            </a:r>
          </a:p>
          <a:p>
            <a:r>
              <a:rPr lang="en-US" dirty="0">
                <a:sym typeface="Wingdings" pitchFamily="2" charset="2"/>
              </a:rPr>
              <a:t>Put together a slide deck and present it. </a:t>
            </a:r>
          </a:p>
          <a:p>
            <a:r>
              <a:rPr lang="en-US" dirty="0">
                <a:sym typeface="Wingdings" pitchFamily="2" charset="2"/>
              </a:rPr>
              <a:t>Presentation must be </a:t>
            </a:r>
            <a:r>
              <a:rPr lang="en-US" b="1" dirty="0">
                <a:latin typeface="Fira Sans SemiBold" panose="020B0503050000020004" pitchFamily="34" charset="0"/>
                <a:sym typeface="Wingdings" pitchFamily="2" charset="2"/>
              </a:rPr>
              <a:t>six minutes or less</a:t>
            </a:r>
            <a:endParaRPr lang="en-US" b="1" dirty="0">
              <a:latin typeface="Fira Sans SemiBold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852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6F4AD-9FD7-5A41-8D68-FA550EE5E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presentation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7BAD-2F66-9245-910F-1E8FF5C76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tabLst>
                <a:tab pos="9601200" algn="r"/>
              </a:tabLst>
            </a:pPr>
            <a:r>
              <a:rPr lang="en-US" i="1" dirty="0"/>
              <a:t>Topic 	Estimate	</a:t>
            </a:r>
          </a:p>
          <a:p>
            <a:pPr marL="0" indent="0">
              <a:buNone/>
              <a:tabLst>
                <a:tab pos="9601200" algn="r"/>
              </a:tabLst>
            </a:pPr>
            <a:endParaRPr lang="en-US" i="1" dirty="0"/>
          </a:p>
          <a:p>
            <a:pPr marL="0" indent="0">
              <a:buNone/>
              <a:tabLst>
                <a:tab pos="9601200" algn="r"/>
              </a:tabLst>
            </a:pPr>
            <a:r>
              <a:rPr lang="en-US" dirty="0"/>
              <a:t>Background/motivation     	1-2 slides</a:t>
            </a:r>
          </a:p>
          <a:p>
            <a:pPr marL="0" indent="0">
              <a:buNone/>
              <a:tabLst>
                <a:tab pos="9601200" algn="r"/>
              </a:tabLst>
            </a:pPr>
            <a:r>
              <a:rPr lang="en-US" dirty="0"/>
              <a:t>Research question	1 slide</a:t>
            </a:r>
          </a:p>
          <a:p>
            <a:pPr marL="0" indent="0">
              <a:buNone/>
              <a:tabLst>
                <a:tab pos="9601200" algn="r"/>
              </a:tabLst>
            </a:pPr>
            <a:r>
              <a:rPr lang="en-US" b="1" dirty="0">
                <a:latin typeface="Fira Sans SemiBold" panose="020B0503050000020004" pitchFamily="34" charset="0"/>
              </a:rPr>
              <a:t>The story</a:t>
            </a:r>
            <a:r>
              <a:rPr lang="en-US" b="1" dirty="0"/>
              <a:t>	     </a:t>
            </a:r>
            <a:r>
              <a:rPr lang="en-US" dirty="0"/>
              <a:t>4-6 slides</a:t>
            </a:r>
            <a:endParaRPr lang="en-US" b="1" dirty="0"/>
          </a:p>
          <a:p>
            <a:pPr marL="0" indent="0">
              <a:buNone/>
              <a:tabLst>
                <a:tab pos="9601200" algn="r"/>
              </a:tabLst>
            </a:pPr>
            <a:r>
              <a:rPr lang="en-US" dirty="0"/>
              <a:t>Big idea</a:t>
            </a:r>
            <a:r>
              <a:rPr lang="en-US" b="1" dirty="0"/>
              <a:t>	     </a:t>
            </a:r>
            <a:r>
              <a:rPr lang="en-US" dirty="0"/>
              <a:t>1 slide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34320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strike="sngStrike" dirty="0"/>
              <a:t>Use a font family that is not pre-installed on MS Office</a:t>
            </a:r>
          </a:p>
          <a:p>
            <a:pPr marL="514350" indent="-514350">
              <a:buAutoNum type="arabicPeriod"/>
            </a:pPr>
            <a:r>
              <a:rPr lang="en-US" dirty="0"/>
              <a:t>Create a consistent, non-standard color scheme throughout your presentation</a:t>
            </a:r>
          </a:p>
          <a:p>
            <a:pPr marL="514350" indent="-514350">
              <a:buAutoNum type="arabicPeriod"/>
            </a:pPr>
            <a:r>
              <a:rPr lang="en-US" dirty="0"/>
              <a:t>Use master slides in PowerPoint to ensure common formatting </a:t>
            </a:r>
          </a:p>
          <a:p>
            <a:pPr marL="514350" indent="-514350">
              <a:buAutoNum type="arabicPeriod"/>
            </a:pPr>
            <a:r>
              <a:rPr lang="en-US" dirty="0"/>
              <a:t>Your charts should be labelled well enough that they stand alone without additional explanation. </a:t>
            </a:r>
          </a:p>
          <a:p>
            <a:pPr lvl="1"/>
            <a:r>
              <a:rPr lang="en-US" dirty="0"/>
              <a:t>Include the source in the caption</a:t>
            </a:r>
          </a:p>
          <a:p>
            <a:pPr marL="971550" lvl="1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364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Form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Create a consistent, non-standard color scheme throughout your presentation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Adobe Color </a:t>
            </a:r>
            <a:r>
              <a:rPr lang="en-US" sz="2000" dirty="0">
                <a:hlinkClick r:id="rId3"/>
              </a:rPr>
              <a:t>https://color.adobe.com/</a:t>
            </a:r>
            <a:r>
              <a:rPr lang="en-US" sz="2000" dirty="0"/>
              <a:t> 	 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/>
              <a:t>	</a:t>
            </a:r>
          </a:p>
          <a:p>
            <a:pPr marL="0" indent="0">
              <a:buNone/>
            </a:pPr>
            <a:r>
              <a:rPr lang="en-US" sz="2000" b="1" dirty="0"/>
              <a:t>	</a:t>
            </a:r>
          </a:p>
          <a:p>
            <a:pPr marL="0" indent="0">
              <a:buNone/>
            </a:pPr>
            <a:r>
              <a:rPr lang="en-US" sz="2000" b="1" dirty="0"/>
              <a:t>	</a:t>
            </a:r>
            <a:endParaRPr lang="en-US" sz="2000" dirty="0"/>
          </a:p>
          <a:p>
            <a:pPr marL="0" indent="0">
              <a:buNone/>
            </a:pPr>
            <a:endParaRPr lang="en-US" sz="2000" dirty="0">
              <a:solidFill>
                <a:srgbClr val="7663C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0F948-B521-0744-9E70-1F87B14D59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</a:blip>
          <a:srcRect r="2" b="409"/>
          <a:stretch/>
        </p:blipFill>
        <p:spPr>
          <a:xfrm>
            <a:off x="5504813" y="365125"/>
            <a:ext cx="6170299" cy="4224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67D00D-DF2E-E643-82FB-2ED624F5A3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9060" y="3708758"/>
            <a:ext cx="1997407" cy="307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67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Form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Use </a:t>
            </a:r>
            <a:r>
              <a:rPr lang="en-US" sz="2400" b="1" dirty="0">
                <a:latin typeface="Fira Sans SemiBold" panose="020B0503050000020004" pitchFamily="34" charset="0"/>
              </a:rPr>
              <a:t>master slides </a:t>
            </a:r>
            <a:r>
              <a:rPr lang="en-US" sz="2400" dirty="0"/>
              <a:t>in PowerPoint to ensure common formatting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“Design ideas” can provide inspiration, but </a:t>
            </a:r>
            <a:r>
              <a:rPr lang="en-US" sz="2400" b="1" dirty="0">
                <a:latin typeface="Fira Sans SemiBold" panose="020B0503050000020004" pitchFamily="34" charset="0"/>
              </a:rPr>
              <a:t>make your own!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	</a:t>
            </a:r>
          </a:p>
          <a:p>
            <a:pPr marL="0" indent="0">
              <a:buNone/>
            </a:pPr>
            <a:r>
              <a:rPr lang="en-US" sz="2000" b="1" dirty="0"/>
              <a:t>	</a:t>
            </a:r>
            <a:endParaRPr lang="en-US" sz="2000" dirty="0"/>
          </a:p>
          <a:p>
            <a:pPr marL="0" indent="0">
              <a:buNone/>
            </a:pPr>
            <a:endParaRPr lang="en-US" sz="2000" dirty="0">
              <a:solidFill>
                <a:srgbClr val="7663C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DD3A49-BE00-994F-BB70-BF5A6AE57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0809" y="1825625"/>
            <a:ext cx="6818306" cy="440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41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Form matters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2BF80-ED09-2F46-B051-E753D9700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008" y="0"/>
            <a:ext cx="7115908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062BAF-C26B-864C-80D0-D720F1EBF3E8}"/>
              </a:ext>
            </a:extLst>
          </p:cNvPr>
          <p:cNvCxnSpPr/>
          <p:nvPr/>
        </p:nvCxnSpPr>
        <p:spPr>
          <a:xfrm>
            <a:off x="5638800" y="2975428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522A286-1CD2-6243-BD29-221C79F4AD69}"/>
              </a:ext>
            </a:extLst>
          </p:cNvPr>
          <p:cNvCxnSpPr/>
          <p:nvPr/>
        </p:nvCxnSpPr>
        <p:spPr>
          <a:xfrm>
            <a:off x="5638800" y="2975428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5AAB0F-5EBD-0C44-A204-A7479256BBA0}"/>
              </a:ext>
            </a:extLst>
          </p:cNvPr>
          <p:cNvCxnSpPr>
            <a:cxnSpLocks/>
          </p:cNvCxnSpPr>
          <p:nvPr/>
        </p:nvCxnSpPr>
        <p:spPr>
          <a:xfrm>
            <a:off x="3381829" y="4876800"/>
            <a:ext cx="3657600" cy="1598370"/>
          </a:xfrm>
          <a:prstGeom prst="straightConnector1">
            <a:avLst/>
          </a:prstGeom>
          <a:ln w="1016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152774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Each chart and table should be carefully composed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a reader was presented with just the table/chart, could they understand it?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/>
              <a:t>Credit the source</a:t>
            </a:r>
            <a:endParaRPr lang="en-US" sz="2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As specific as possible          (the data series, not the organization)</a:t>
            </a:r>
            <a:endParaRPr lang="en-US" sz="2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0" indent="0">
              <a:buNone/>
            </a:pPr>
            <a:endParaRPr lang="en-US" sz="2000" dirty="0">
              <a:solidFill>
                <a:srgbClr val="7663C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54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7DD8-5FB2-884C-AE19-ABEA8554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list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0E09D-5A00-A045-AFE8-C6C01666C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go with your reflection </a:t>
            </a:r>
          </a:p>
          <a:p>
            <a:r>
              <a:rPr lang="en-US" dirty="0"/>
              <a:t>This is a proper bibliography</a:t>
            </a:r>
          </a:p>
          <a:p>
            <a:r>
              <a:rPr lang="en-US" dirty="0"/>
              <a:t>All data sources + any references (academic or non-academic)</a:t>
            </a:r>
          </a:p>
          <a:p>
            <a:endParaRPr lang="en-US" dirty="0"/>
          </a:p>
          <a:p>
            <a:r>
              <a:rPr lang="en-US" dirty="0"/>
              <a:t>Use MLA, APA, or Chicago formatting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Word bibliography tool will betray you. </a:t>
            </a:r>
          </a:p>
        </p:txBody>
      </p:sp>
    </p:spTree>
    <p:extLst>
      <p:ext uri="{BB962C8B-B14F-4D97-AF65-F5344CB8AC3E}">
        <p14:creationId xmlns:p14="http://schemas.microsoft.com/office/powerpoint/2010/main" val="2821189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(Optional) draft submission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Upload a PDF of your slide deck</a:t>
            </a:r>
          </a:p>
          <a:p>
            <a:pPr marL="0" indent="0" algn="ctr">
              <a:buNone/>
            </a:pPr>
            <a:endParaRPr lang="en-US" dirty="0">
              <a:solidFill>
                <a:srgbClr val="0563C1"/>
              </a:solidFill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rgbClr val="7663C2"/>
                </a:solidFill>
                <a:latin typeface="Fira Sans SemiBold" panose="020B0503050000020004" pitchFamily="34" charset="0"/>
              </a:rPr>
              <a:t>Draft submission is Option B of Exercise 4</a:t>
            </a:r>
          </a:p>
          <a:p>
            <a:pPr marL="0" indent="0" algn="ctr">
              <a:buNone/>
            </a:pPr>
            <a:endParaRPr lang="en-US" b="1" dirty="0">
              <a:solidFill>
                <a:srgbClr val="7663C2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80EE17-F86A-5C42-A943-6B4E949BF90A}"/>
              </a:ext>
            </a:extLst>
          </p:cNvPr>
          <p:cNvSpPr/>
          <p:nvPr/>
        </p:nvSpPr>
        <p:spPr>
          <a:xfrm>
            <a:off x="6821714" y="5397500"/>
            <a:ext cx="5065486" cy="914400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April 18 at 11:59pm</a:t>
            </a:r>
          </a:p>
        </p:txBody>
      </p:sp>
    </p:spTree>
    <p:extLst>
      <p:ext uri="{BB962C8B-B14F-4D97-AF65-F5344CB8AC3E}">
        <p14:creationId xmlns:p14="http://schemas.microsoft.com/office/powerpoint/2010/main" val="319647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AC46-3946-C040-B599-DC4BFE36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showcase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BD1E9-2AA2-BF4D-87ED-EFE3B0955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Deliver your presentation (live) to your groupmates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Groupmates provide constructive suggestions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747D74-9503-6845-A9F1-A904DD84F87C}"/>
              </a:ext>
            </a:extLst>
          </p:cNvPr>
          <p:cNvSpPr/>
          <p:nvPr/>
        </p:nvSpPr>
        <p:spPr>
          <a:xfrm>
            <a:off x="6821714" y="5397500"/>
            <a:ext cx="5065486" cy="914400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April 20, in-class</a:t>
            </a:r>
          </a:p>
        </p:txBody>
      </p:sp>
    </p:spTree>
    <p:extLst>
      <p:ext uri="{BB962C8B-B14F-4D97-AF65-F5344CB8AC3E}">
        <p14:creationId xmlns:p14="http://schemas.microsoft.com/office/powerpoint/2010/main" val="383713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5B7AC-4D12-4C45-9826-2975C0FF5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F85A1-F407-1347-8669-D58D24CD3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Record yourself delivering your presentation </a:t>
            </a:r>
          </a:p>
          <a:p>
            <a:r>
              <a:rPr lang="en-US" dirty="0"/>
              <a:t>Must be </a:t>
            </a:r>
            <a:r>
              <a:rPr lang="en-US" b="1" dirty="0">
                <a:latin typeface="Fira Sans SemiBold" panose="020B0503050000020004" pitchFamily="34" charset="0"/>
              </a:rPr>
              <a:t>six minutes or less</a:t>
            </a:r>
          </a:p>
          <a:p>
            <a:r>
              <a:rPr lang="en-US" dirty="0"/>
              <a:t>Camera encouraged, but optional </a:t>
            </a:r>
          </a:p>
          <a:p>
            <a:r>
              <a:rPr lang="en-US" dirty="0"/>
              <a:t>Easiest way is to record yourself on MS Teams </a:t>
            </a:r>
          </a:p>
          <a:p>
            <a:r>
              <a:rPr lang="en-US" dirty="0"/>
              <a:t>Don’t bother with video editing, but delivery should be smooth</a:t>
            </a:r>
          </a:p>
          <a:p>
            <a:r>
              <a:rPr lang="en-US" dirty="0"/>
              <a:t>Upload video to Microsoft Streaming, make sure I have permission</a:t>
            </a:r>
          </a:p>
        </p:txBody>
      </p:sp>
    </p:spTree>
    <p:extLst>
      <p:ext uri="{BB962C8B-B14F-4D97-AF65-F5344CB8AC3E}">
        <p14:creationId xmlns:p14="http://schemas.microsoft.com/office/powerpoint/2010/main" val="450181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5DB34-CAC2-B249-BD7C-A155028A7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You’ve got this.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CC683-088B-4D44-84B0-9B5645C28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broad outline is similar to Capstone 1, but w/ R!</a:t>
            </a:r>
          </a:p>
          <a:p>
            <a:r>
              <a:rPr lang="en-US" dirty="0"/>
              <a:t>You will receive two sets of feedback </a:t>
            </a:r>
          </a:p>
          <a:p>
            <a:pPr lvl="1"/>
            <a:r>
              <a:rPr lang="en-US" dirty="0"/>
              <a:t>Slide deck submission (optional) </a:t>
            </a:r>
            <a:r>
              <a:rPr lang="en-US" dirty="0">
                <a:sym typeface="Wingdings" pitchFamily="2" charset="2"/>
              </a:rPr>
              <a:t> I will mark up one round</a:t>
            </a:r>
          </a:p>
          <a:p>
            <a:pPr lvl="1"/>
            <a:r>
              <a:rPr lang="en-US" dirty="0">
                <a:sym typeface="Wingdings" pitchFamily="2" charset="2"/>
              </a:rPr>
              <a:t>Project showcase  your groupmates will (kindly) push you to be the best!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0712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27878-D835-DD4A-8B98-4D638E43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reflection and 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A3684-5F22-2E4E-B9FC-BAAE4DDE9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“Reflection” probably isn’t quite right. Maybe more like a readme file? I want the </a:t>
            </a:r>
            <a:r>
              <a:rPr lang="en-US" b="1" dirty="0">
                <a:latin typeface="Fira Sans SemiBold" panose="020B0503050000020004" pitchFamily="34" charset="0"/>
              </a:rPr>
              <a:t>behind-the-scenes </a:t>
            </a:r>
            <a:r>
              <a:rPr lang="en-US" dirty="0"/>
              <a:t>take on your process.</a:t>
            </a:r>
          </a:p>
          <a:p>
            <a:r>
              <a:rPr lang="en-US" dirty="0"/>
              <a:t>Tell me a bit about your process – what key decisions did you make? What inspirations did you use?</a:t>
            </a:r>
          </a:p>
          <a:p>
            <a:r>
              <a:rPr lang="en-US" dirty="0"/>
              <a:t>How did you apply the principles of CRAP? </a:t>
            </a:r>
          </a:p>
          <a:p>
            <a:r>
              <a:rPr lang="en-US" dirty="0"/>
              <a:t>For your charts, how did you apply Cairo’s qualities of great visualizations?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latin typeface="Fira Sans SemiBold" panose="020B0503050000020004" pitchFamily="34" charset="0"/>
              </a:rPr>
              <a:t>Bibliography				</a:t>
            </a:r>
            <a:r>
              <a:rPr lang="en-US" b="1" dirty="0">
                <a:solidFill>
                  <a:srgbClr val="7663C2"/>
                </a:solidFill>
                <a:latin typeface="Fira Sans SemiBold" panose="020B0503050000020004" pitchFamily="34" charset="0"/>
              </a:rPr>
              <a:t>Write in your R Markdown file</a:t>
            </a:r>
          </a:p>
        </p:txBody>
      </p:sp>
    </p:spTree>
    <p:extLst>
      <p:ext uri="{BB962C8B-B14F-4D97-AF65-F5344CB8AC3E}">
        <p14:creationId xmlns:p14="http://schemas.microsoft.com/office/powerpoint/2010/main" val="585394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F9539-C129-C142-AA9E-70DB991F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DB09C-78BD-8F42-B6F8-3A0B008E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Slide deck as a PDF 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Slide deck as .pptx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Knit output file (pdf/html/docx) that contains: </a:t>
            </a:r>
          </a:p>
          <a:p>
            <a:pPr lvl="1"/>
            <a:r>
              <a:rPr lang="en-US" dirty="0"/>
              <a:t>All code for all analysis </a:t>
            </a:r>
          </a:p>
          <a:p>
            <a:pPr lvl="1"/>
            <a:r>
              <a:rPr lang="en-US" dirty="0"/>
              <a:t>Capstone reflection with bibliography</a:t>
            </a:r>
          </a:p>
          <a:p>
            <a:pPr lvl="1"/>
            <a:r>
              <a:rPr lang="en-US" dirty="0"/>
              <a:t>Link to your video presentation</a:t>
            </a:r>
          </a:p>
          <a:p>
            <a:pPr marL="514350" indent="-514350">
              <a:buAutoNum type="arabicPeriod" startAt="4"/>
            </a:pPr>
            <a:r>
              <a:rPr lang="en-US" dirty="0"/>
              <a:t>Data</a:t>
            </a:r>
          </a:p>
          <a:p>
            <a:pPr lvl="1"/>
            <a:r>
              <a:rPr lang="en-US" dirty="0"/>
              <a:t>Using a package: Skip this step, as you will call the data in your code!</a:t>
            </a:r>
          </a:p>
          <a:p>
            <a:pPr lvl="1"/>
            <a:r>
              <a:rPr lang="en-US" dirty="0"/>
              <a:t>Importing data: Include the raw .</a:t>
            </a:r>
            <a:r>
              <a:rPr lang="en-US" dirty="0" err="1"/>
              <a:t>xlxs</a:t>
            </a:r>
            <a:r>
              <a:rPr lang="en-US" dirty="0"/>
              <a:t> or .csv file</a:t>
            </a:r>
          </a:p>
          <a:p>
            <a:pPr lvl="2"/>
            <a:r>
              <a:rPr lang="en-US" dirty="0"/>
              <a:t>If it is fairly big - zip it first, is it better?</a:t>
            </a:r>
          </a:p>
          <a:p>
            <a:pPr lvl="2"/>
            <a:r>
              <a:rPr lang="en-US" dirty="0"/>
              <a:t>If it is massive – use </a:t>
            </a:r>
            <a:r>
              <a:rPr lang="en-US" dirty="0">
                <a:hlinkClick r:id="rId3"/>
              </a:rPr>
              <a:t>UVM FileTransfer </a:t>
            </a:r>
            <a:r>
              <a:rPr lang="en-US" dirty="0"/>
              <a:t>and/or e-mail 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1DE786-E379-024F-9E31-B002C44484C0}"/>
              </a:ext>
            </a:extLst>
          </p:cNvPr>
          <p:cNvSpPr/>
          <p:nvPr/>
        </p:nvSpPr>
        <p:spPr>
          <a:xfrm>
            <a:off x="6855168" y="5854700"/>
            <a:ext cx="5065486" cy="914400"/>
          </a:xfrm>
          <a:prstGeom prst="rect">
            <a:avLst/>
          </a:prstGeom>
          <a:solidFill>
            <a:schemeClr val="tx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Due April 25, 11:59pm </a:t>
            </a:r>
          </a:p>
        </p:txBody>
      </p:sp>
    </p:spTree>
    <p:extLst>
      <p:ext uri="{BB962C8B-B14F-4D97-AF65-F5344CB8AC3E}">
        <p14:creationId xmlns:p14="http://schemas.microsoft.com/office/powerpoint/2010/main" val="2409957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688278-B874-F44C-88E3-F535AEA9CA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Have fun!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1F8E4D6-1CCB-5A40-9F9F-1A99E0DBC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88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6562-9939-294A-AD16-8A41A6E99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C5D22-78DD-9841-90ED-539572E5E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>
              <a:lnSpc>
                <a:spcPct val="110000"/>
              </a:lnSpc>
            </a:pPr>
            <a:r>
              <a:rPr lang="en-US" dirty="0"/>
              <a:t>Apply principles of good data visualization (Cairo Five)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Apply principles of good design (CRAP) to charts and presentations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Build confidence and expertise practicing and delivering oral presentations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Identify and work with economic data from Opportunity Atlas, BLS, WDI, or other sources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Conduct basic analysis and cleaning to answer a question related to inequality in the US or internationally</a:t>
            </a:r>
          </a:p>
          <a:p>
            <a:pPr lvl="0">
              <a:lnSpc>
                <a:spcPct val="110000"/>
              </a:lnSpc>
            </a:pPr>
            <a:r>
              <a:rPr lang="en-US" dirty="0"/>
              <a:t>Improve your proficiency with Microsoft PowerPoint and R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486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105FA-8703-5545-8E47-9C475137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F2247-795A-774F-85DD-2CA5FB95E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Pick one of the specific examples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Pick one of the specific examples and tweak slightly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OR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Select one of the broader choices and narrow as you see fit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BEB06C-7AE1-804D-A678-B34E7679BD05}"/>
              </a:ext>
            </a:extLst>
          </p:cNvPr>
          <p:cNvSpPr txBox="1"/>
          <p:nvPr/>
        </p:nvSpPr>
        <p:spPr>
          <a:xfrm>
            <a:off x="3852196" y="6308209"/>
            <a:ext cx="822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i="1" dirty="0">
                <a:solidFill>
                  <a:srgbClr val="7663C2"/>
                </a:solidFill>
                <a:latin typeface="Fira Sans Light" panose="020B04030500000200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also select an entirely original question, but please run it by me first. </a:t>
            </a:r>
          </a:p>
        </p:txBody>
      </p:sp>
    </p:spTree>
    <p:extLst>
      <p:ext uri="{BB962C8B-B14F-4D97-AF65-F5344CB8AC3E}">
        <p14:creationId xmlns:p14="http://schemas.microsoft.com/office/powerpoint/2010/main" val="1522050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59996-0925-C744-A28F-99B9BA0C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Charts and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793AC-1A88-5949-8023-F74E1A346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At least </a:t>
            </a:r>
            <a:r>
              <a:rPr lang="en-US" b="1" dirty="0">
                <a:latin typeface="Fira Sans SemiBold" panose="020B0503050000020004" pitchFamily="34" charset="0"/>
              </a:rPr>
              <a:t>three</a:t>
            </a:r>
            <a:r>
              <a:rPr lang="en-US" b="1" dirty="0"/>
              <a:t> </a:t>
            </a:r>
            <a:r>
              <a:rPr lang="en-US" dirty="0"/>
              <a:t>attractive and informative charts (or maps)</a:t>
            </a:r>
          </a:p>
          <a:p>
            <a:pPr>
              <a:lnSpc>
                <a:spcPct val="110000"/>
              </a:lnSpc>
            </a:pPr>
            <a:r>
              <a:rPr lang="en-US" dirty="0"/>
              <a:t>At least </a:t>
            </a:r>
            <a:r>
              <a:rPr lang="en-US" b="1" dirty="0">
                <a:latin typeface="Fira Sans SemiBold" panose="020B0503050000020004" pitchFamily="34" charset="0"/>
              </a:rPr>
              <a:t>one</a:t>
            </a:r>
            <a:r>
              <a:rPr lang="en-US" b="1" dirty="0"/>
              <a:t> </a:t>
            </a:r>
            <a:r>
              <a:rPr lang="en-US" dirty="0"/>
              <a:t>table</a:t>
            </a:r>
          </a:p>
          <a:p>
            <a:pPr>
              <a:lnSpc>
                <a:spcPct val="110000"/>
              </a:lnSpc>
            </a:pPr>
            <a:r>
              <a:rPr lang="en-US" dirty="0"/>
              <a:t>You must make them with data that you find. 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More original = more better, but at least one of the charts must be </a:t>
            </a:r>
            <a:r>
              <a:rPr lang="en-US" b="1" dirty="0">
                <a:latin typeface="Fira Sans SemiBold" panose="020B0503050000020004" pitchFamily="34" charset="0"/>
              </a:rPr>
              <a:t>truly original</a:t>
            </a:r>
            <a:r>
              <a:rPr lang="en-US" b="1" dirty="0"/>
              <a:t>.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That is, you’re presenting existing data in a completely new way 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85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21AB0-C10F-0844-B045-0E25CFB4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4FE60-5B4C-D94E-860C-33356A3CB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Analysis should be conducted in R</a:t>
            </a:r>
          </a:p>
          <a:p>
            <a:pPr marL="514350" indent="-514350">
              <a:buAutoNum type="arabicPeriod"/>
            </a:pPr>
            <a:r>
              <a:rPr lang="en-US" dirty="0"/>
              <a:t>Any charts should be made in R</a:t>
            </a:r>
          </a:p>
          <a:p>
            <a:pPr marL="514350" indent="-514350">
              <a:buAutoNum type="arabicPeriod"/>
            </a:pPr>
            <a:r>
              <a:rPr lang="en-US" dirty="0"/>
              <a:t>Tables can be made in R </a:t>
            </a:r>
            <a:r>
              <a:rPr lang="en-US" b="1" i="1" dirty="0">
                <a:latin typeface="Fira Sans" panose="020B0503050000020004" pitchFamily="34" charset="0"/>
              </a:rPr>
              <a:t>or</a:t>
            </a:r>
            <a:r>
              <a:rPr lang="en-US" dirty="0"/>
              <a:t> by exporting/copying R output and formatting with another tool like Excel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will need to submit an R Markdown document that starts with your raw files and produces your output.</a:t>
            </a:r>
          </a:p>
        </p:txBody>
      </p:sp>
    </p:spTree>
    <p:extLst>
      <p:ext uri="{BB962C8B-B14F-4D97-AF65-F5344CB8AC3E}">
        <p14:creationId xmlns:p14="http://schemas.microsoft.com/office/powerpoint/2010/main" val="186788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94D-E69C-D747-A00C-F6CEE9040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4BA6D-3A82-2348-89F6-914B7E0BC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Create presentation in MS PowerPoint </a:t>
            </a:r>
          </a:p>
          <a:p>
            <a:r>
              <a:rPr lang="en-US" dirty="0"/>
              <a:t>Insert figures from R 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Fira Code" panose="020B0809050000020004" pitchFamily="49" charset="0"/>
                <a:ea typeface="Fira Code" panose="020B0809050000020004" pitchFamily="49" charset="0"/>
              </a:rPr>
              <a:t>ggsave</a:t>
            </a:r>
            <a:r>
              <a:rPr lang="en-US" dirty="0">
                <a:latin typeface="Fira Code" panose="020B0809050000020004" pitchFamily="49" charset="0"/>
                <a:ea typeface="Fira Code" panose="020B0809050000020004" pitchFamily="49" charset="0"/>
              </a:rPr>
              <a:t>() </a:t>
            </a:r>
            <a:r>
              <a:rPr lang="en-US" dirty="0"/>
              <a:t>to save as usable image files. 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latin typeface="Fira Code" panose="020B0809050000020004" pitchFamily="49" charset="0"/>
                <a:ea typeface="Fira Code" panose="020B0809050000020004" pitchFamily="49" charset="0"/>
              </a:rPr>
              <a:t>.</a:t>
            </a:r>
            <a:r>
              <a:rPr lang="en-US" dirty="0" err="1">
                <a:latin typeface="Fira Code" panose="020B0809050000020004" pitchFamily="49" charset="0"/>
                <a:ea typeface="Fira Code" panose="020B0809050000020004" pitchFamily="49" charset="0"/>
              </a:rPr>
              <a:t>png</a:t>
            </a:r>
            <a:r>
              <a:rPr lang="en-US" dirty="0"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en-US" dirty="0"/>
              <a:t>file will probably be best.</a:t>
            </a:r>
          </a:p>
          <a:p>
            <a:r>
              <a:rPr lang="en-US" dirty="0"/>
              <a:t>Insert table(s) from R</a:t>
            </a:r>
          </a:p>
          <a:p>
            <a:pPr lvl="1"/>
            <a:r>
              <a:rPr lang="en-US" dirty="0"/>
              <a:t>Get statistics using R, but feel free to use Excel for formatting</a:t>
            </a:r>
          </a:p>
          <a:p>
            <a:pPr lvl="1"/>
            <a:r>
              <a:rPr lang="en-US" dirty="0">
                <a:latin typeface="Fira Code" panose="020B0809050000020004" pitchFamily="49" charset="0"/>
                <a:ea typeface="Fira Code" panose="020B0809050000020004" pitchFamily="49" charset="0"/>
                <a:hlinkClick r:id="rId2"/>
              </a:rPr>
              <a:t>knitr::kable() </a:t>
            </a:r>
            <a:r>
              <a:rPr lang="en-US" dirty="0"/>
              <a:t>is an optional way to make tables in R</a:t>
            </a:r>
          </a:p>
          <a:p>
            <a:r>
              <a:rPr lang="en-US" b="1" dirty="0">
                <a:solidFill>
                  <a:srgbClr val="7663C2"/>
                </a:solidFill>
                <a:latin typeface="Fira Sans SemiBold" panose="020B0503050000020004" pitchFamily="34" charset="0"/>
              </a:rPr>
              <a:t>Advanced</a:t>
            </a:r>
            <a:r>
              <a:rPr lang="en-US" b="1" dirty="0"/>
              <a:t>: </a:t>
            </a:r>
            <a:r>
              <a:rPr lang="en-US" dirty="0"/>
              <a:t>You </a:t>
            </a:r>
            <a:r>
              <a:rPr lang="en-US" i="1" dirty="0"/>
              <a:t>can</a:t>
            </a:r>
            <a:r>
              <a:rPr lang="en-US" dirty="0"/>
              <a:t> instead create your presentation within R. </a:t>
            </a:r>
          </a:p>
          <a:p>
            <a:pPr lvl="1"/>
            <a:r>
              <a:rPr lang="en-US" dirty="0"/>
              <a:t>I will not provide instruction on this</a:t>
            </a:r>
          </a:p>
          <a:p>
            <a:pPr lvl="1"/>
            <a:r>
              <a:rPr lang="en-US" b="1" dirty="0">
                <a:solidFill>
                  <a:srgbClr val="7663C2"/>
                </a:solidFill>
                <a:latin typeface="Fira Sans SemiBold" panose="020B0503050000020004" pitchFamily="34" charset="0"/>
              </a:rPr>
              <a:t>Basic</a:t>
            </a:r>
            <a:r>
              <a:rPr lang="en-US" dirty="0"/>
              <a:t>: Work within </a:t>
            </a:r>
            <a:r>
              <a:rPr lang="en-US" dirty="0" err="1">
                <a:hlinkClick r:id="rId3"/>
              </a:rPr>
              <a:t>RMarkdown</a:t>
            </a:r>
            <a:endParaRPr lang="en-US" dirty="0"/>
          </a:p>
          <a:p>
            <a:pPr lvl="1"/>
            <a:r>
              <a:rPr lang="en-US" b="1" dirty="0">
                <a:solidFill>
                  <a:srgbClr val="7663C2"/>
                </a:solidFill>
                <a:latin typeface="Fira Sans SemiBold" panose="020B0503050000020004" pitchFamily="34" charset="0"/>
              </a:rPr>
              <a:t>Fancy</a:t>
            </a:r>
            <a:r>
              <a:rPr lang="en-US" dirty="0"/>
              <a:t>: </a:t>
            </a:r>
            <a:r>
              <a:rPr lang="en-US" dirty="0" err="1">
                <a:hlinkClick r:id="rId4"/>
              </a:rPr>
              <a:t>xarigan</a:t>
            </a:r>
            <a:r>
              <a:rPr lang="en-US" dirty="0">
                <a:hlinkClick r:id="rId4"/>
              </a:rPr>
              <a:t>() </a:t>
            </a:r>
            <a:r>
              <a:rPr lang="en-US" dirty="0"/>
              <a:t>presentations</a:t>
            </a:r>
          </a:p>
        </p:txBody>
      </p:sp>
    </p:spTree>
    <p:extLst>
      <p:ext uri="{BB962C8B-B14F-4D97-AF65-F5344CB8AC3E}">
        <p14:creationId xmlns:p14="http://schemas.microsoft.com/office/powerpoint/2010/main" val="946653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39D8F-F0F1-2043-A29F-E9138E818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story you are telling?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796784-E3EF-ED46-82E5-1471DE1F71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You’re not trying to ”sell” us, but there should be an underlying thesis that your evidence supports.</a:t>
            </a:r>
          </a:p>
        </p:txBody>
      </p:sp>
    </p:spTree>
    <p:extLst>
      <p:ext uri="{BB962C8B-B14F-4D97-AF65-F5344CB8AC3E}">
        <p14:creationId xmlns:p14="http://schemas.microsoft.com/office/powerpoint/2010/main" val="2971724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E181A-9319-4F41-A953-3A5F404A4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idea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769B24-27DF-B649-82C6-112110DA0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1083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It must articulate your unique point of view;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It must convey what’s at stake;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It must be a complete sentence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Concluding </a:t>
            </a:r>
            <a:r>
              <a:rPr lang="en-US" b="1" dirty="0">
                <a:latin typeface="Fira Sans SemiBold" panose="020B0503050000020004" pitchFamily="34" charset="0"/>
              </a:rPr>
              <a:t>sentence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that sums what we’ve learned from your presentation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741FFD-97EB-BD44-8816-3B32E210C21F}"/>
              </a:ext>
            </a:extLst>
          </p:cNvPr>
          <p:cNvSpPr/>
          <p:nvPr/>
        </p:nvSpPr>
        <p:spPr>
          <a:xfrm>
            <a:off x="8382000" y="0"/>
            <a:ext cx="3810000" cy="6858000"/>
          </a:xfrm>
          <a:prstGeom prst="rect">
            <a:avLst/>
          </a:prstGeom>
          <a:solidFill>
            <a:srgbClr val="02163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Resonate | Duarte">
            <a:extLst>
              <a:ext uri="{FF2B5EF4-FFF2-40B4-BE49-F238E27FC236}">
                <a16:creationId xmlns:a16="http://schemas.microsoft.com/office/drawing/2014/main" id="{BED1E4C1-66A1-B940-80C0-F29023A9A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0" y="30480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7129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1023</Words>
  <Application>Microsoft Macintosh PowerPoint</Application>
  <PresentationFormat>Widescreen</PresentationFormat>
  <Paragraphs>167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Fira Sans Condensed</vt:lpstr>
      <vt:lpstr>Fira Sans</vt:lpstr>
      <vt:lpstr>Fira Code</vt:lpstr>
      <vt:lpstr>Fira Sans Light</vt:lpstr>
      <vt:lpstr>Calibri</vt:lpstr>
      <vt:lpstr>Arial</vt:lpstr>
      <vt:lpstr>Open Sans ExtraBold</vt:lpstr>
      <vt:lpstr>Fira Sans SemiBold</vt:lpstr>
      <vt:lpstr>Open Sans Light</vt:lpstr>
      <vt:lpstr>Office Theme</vt:lpstr>
      <vt:lpstr>Capstone 2</vt:lpstr>
      <vt:lpstr>You’ve got this.</vt:lpstr>
      <vt:lpstr>Learning objectives</vt:lpstr>
      <vt:lpstr>Research questions</vt:lpstr>
      <vt:lpstr>Charts and tables</vt:lpstr>
      <vt:lpstr>Use of R</vt:lpstr>
      <vt:lpstr>Use of PowerPoint</vt:lpstr>
      <vt:lpstr>What is the story you are telling?</vt:lpstr>
      <vt:lpstr>Big idea</vt:lpstr>
      <vt:lpstr>Presentation</vt:lpstr>
      <vt:lpstr>General presentation structure</vt:lpstr>
      <vt:lpstr>Form matters</vt:lpstr>
      <vt:lpstr>Form matters</vt:lpstr>
      <vt:lpstr>Form matters</vt:lpstr>
      <vt:lpstr>Form matters</vt:lpstr>
      <vt:lpstr>Reference list </vt:lpstr>
      <vt:lpstr>(Optional) draft submission</vt:lpstr>
      <vt:lpstr>Project showcase</vt:lpstr>
      <vt:lpstr>Final presentation</vt:lpstr>
      <vt:lpstr>Capstone reflection and bibliography</vt:lpstr>
      <vt:lpstr>Deliverables</vt:lpstr>
      <vt:lpstr>Have fun!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1</dc:title>
  <dc:creator>Emily Beam</dc:creator>
  <cp:lastModifiedBy>Emily Beam</cp:lastModifiedBy>
  <cp:revision>2</cp:revision>
  <dcterms:created xsi:type="dcterms:W3CDTF">2021-02-04T20:34:43Z</dcterms:created>
  <dcterms:modified xsi:type="dcterms:W3CDTF">2021-04-08T00:14:18Z</dcterms:modified>
</cp:coreProperties>
</file>

<file path=docProps/thumbnail.jpeg>
</file>